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 id="260" r:id="rId6"/>
    <p:sldId id="261" r:id="rId7"/>
    <p:sldId id="264" r:id="rId8"/>
    <p:sldId id="265" r:id="rId9"/>
    <p:sldId id="262" r:id="rId10"/>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1065A-8BDC-445A-826D-45426BEB39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572ED95-33A6-4935-8E52-8FF32EF1EB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97C5BA9-06AF-4B06-B86C-EEB78F8636E5}"/>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6DE751FC-4DF2-4A45-AFEB-03ED26D3E9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641846-9DA2-4BA0-AECB-FB4A4CD74581}"/>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3762697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27317-5177-4559-99CB-9A4AA44FC8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1B6B85-7014-41D0-88B9-34919F6BB4A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411C6-B168-499B-BD48-6F74B28064E1}"/>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252D85F6-23DF-47D4-9D80-91A42C5390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488B7E-6062-4F55-94B4-725CD3163AC2}"/>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4229179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7B1B5-8F20-443A-9140-336D6E98DD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527BE6-8D6A-4380-9AD3-D92FF53329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7F2A24A-5F51-4701-B4C8-AA389A992FBF}"/>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7C232757-3EF7-436A-8942-588D0AC155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DF4455-49DC-4CF9-98E6-9FEA52A67766}"/>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1484605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E9C92-097A-4C68-9789-67167DD155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5A60EF-C824-4035-BDF3-563CE8240AB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58B4BF-48F3-4986-A25B-6A055C66F97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DBEDE3-6519-4C9A-BBAF-CAB78DC85568}"/>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6" name="Footer Placeholder 5">
            <a:extLst>
              <a:ext uri="{FF2B5EF4-FFF2-40B4-BE49-F238E27FC236}">
                <a16:creationId xmlns:a16="http://schemas.microsoft.com/office/drawing/2014/main" id="{3EB5519F-F1DA-47E1-AFB9-6C730CE8C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223C64-92AB-42D0-9A31-366D5D1F9766}"/>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396122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C1E56-F5B2-4FC3-8857-E2A11C246E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31A888-7D0D-4858-9CC1-19269C01D4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F60DAF3-CD79-4202-8B73-95619F07844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BD32FA-3C55-4E4B-A62E-BE922902CE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68CF8BC-053D-4D9F-9190-BA38D6B08F4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3D4082D-5383-4840-B6D3-2AF18AAFCE87}"/>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8" name="Footer Placeholder 7">
            <a:extLst>
              <a:ext uri="{FF2B5EF4-FFF2-40B4-BE49-F238E27FC236}">
                <a16:creationId xmlns:a16="http://schemas.microsoft.com/office/drawing/2014/main" id="{A1622DE8-D0C2-4F93-B9C3-A8BFE8E32B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7D8CCC4-A71B-4556-98C0-9D7D7F4A207F}"/>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4219671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DF971-4E82-4965-B07C-78AC8DB590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9EB526-1C77-4F73-BE15-CCC351FD1075}"/>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4" name="Footer Placeholder 3">
            <a:extLst>
              <a:ext uri="{FF2B5EF4-FFF2-40B4-BE49-F238E27FC236}">
                <a16:creationId xmlns:a16="http://schemas.microsoft.com/office/drawing/2014/main" id="{4DEB6697-CF09-4BD6-8487-6396F974005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CD7F82-EEF5-454A-8994-52FD43A06FF9}"/>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1052422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6A54DD-F6C5-4A1B-A0A3-2F53C60F4711}"/>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3" name="Footer Placeholder 2">
            <a:extLst>
              <a:ext uri="{FF2B5EF4-FFF2-40B4-BE49-F238E27FC236}">
                <a16:creationId xmlns:a16="http://schemas.microsoft.com/office/drawing/2014/main" id="{19F3E883-9225-4781-8E31-782C313CFF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83347C-DD4C-43CB-B73E-C1913C49D928}"/>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2958166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221AA-D12A-4E64-ADCE-22347D1EF2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801352-9D1B-4517-AC4A-5B30BD6334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16EF8C3-F2AF-40FE-B9AA-3624F58638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A406D9-E995-4873-85BF-72783B19D860}"/>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6" name="Footer Placeholder 5">
            <a:extLst>
              <a:ext uri="{FF2B5EF4-FFF2-40B4-BE49-F238E27FC236}">
                <a16:creationId xmlns:a16="http://schemas.microsoft.com/office/drawing/2014/main" id="{0E9CD79F-5ED4-4A79-9A92-16CDF8308E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CE8A01-60CB-4C40-9D13-015A44477E61}"/>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1628969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7938E-D22C-4BB3-BD64-1060872A41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DE0EE5-9764-4BF5-9C70-64505DBE14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5C885F-7D8C-4E2F-82D4-EA55316B36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AC86CA-03E8-444B-B6A0-38C2C9EB23B9}"/>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6" name="Footer Placeholder 5">
            <a:extLst>
              <a:ext uri="{FF2B5EF4-FFF2-40B4-BE49-F238E27FC236}">
                <a16:creationId xmlns:a16="http://schemas.microsoft.com/office/drawing/2014/main" id="{81FF9545-5BC7-463E-B505-7038FD78FE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DB3E6D-537C-4A35-8DC0-69DA34641812}"/>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4093533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BAFE1-AD44-49E2-B26C-20609216E5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37279C-B78C-47B1-8A0A-D47EF0068AA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46CC86-156D-45C2-8E5E-365F870A820E}"/>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987B43D7-2A4F-43AF-8484-0AC1E567F0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E7E16D-7025-4AD3-89AE-DAA9E653FA95}"/>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2667579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0040C2-B878-4454-9B1F-33C0FDD60CE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C93F01-F8BE-47AE-944F-818057AED9B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7676FF-3EFF-411E-BF6F-1703165ED191}"/>
              </a:ext>
            </a:extLst>
          </p:cNvPr>
          <p:cNvSpPr>
            <a:spLocks noGrp="1"/>
          </p:cNvSpPr>
          <p:nvPr>
            <p:ph type="dt" sz="half" idx="10"/>
          </p:nvPr>
        </p:nvSpPr>
        <p:spPr/>
        <p:txBody>
          <a:body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9C673716-B0DE-4599-9303-8BDDC26933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2459D-28E7-4FE2-ACE0-26C51B1804F2}"/>
              </a:ext>
            </a:extLst>
          </p:cNvPr>
          <p:cNvSpPr>
            <a:spLocks noGrp="1"/>
          </p:cNvSpPr>
          <p:nvPr>
            <p:ph type="sldNum" sz="quarter" idx="12"/>
          </p:nvPr>
        </p:nvSpPr>
        <p:spPr/>
        <p:txBody>
          <a:bodyPr/>
          <a:lstStyle/>
          <a:p>
            <a:fld id="{B2540D54-95DD-4942-9A71-F7D19E1D4C36}" type="slidenum">
              <a:rPr lang="en-GB" smtClean="0"/>
              <a:t>‹#›</a:t>
            </a:fld>
            <a:endParaRPr lang="en-GB"/>
          </a:p>
        </p:txBody>
      </p:sp>
    </p:spTree>
    <p:extLst>
      <p:ext uri="{BB962C8B-B14F-4D97-AF65-F5344CB8AC3E}">
        <p14:creationId xmlns:p14="http://schemas.microsoft.com/office/powerpoint/2010/main" val="2105063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E258B5-DF5E-478D-9E3E-C0F27644A7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DC62C8-A7B4-4043-B685-D2E01E6D57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A54E-F50B-4818-97C2-2C0AE2D25D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1147FF-88B2-411F-9F9B-246246E667BF}" type="datetimeFigureOut">
              <a:rPr lang="en-GB" smtClean="0"/>
              <a:t>11/09/2026</a:t>
            </a:fld>
            <a:endParaRPr lang="en-GB"/>
          </a:p>
        </p:txBody>
      </p:sp>
      <p:sp>
        <p:nvSpPr>
          <p:cNvPr id="5" name="Footer Placeholder 4">
            <a:extLst>
              <a:ext uri="{FF2B5EF4-FFF2-40B4-BE49-F238E27FC236}">
                <a16:creationId xmlns:a16="http://schemas.microsoft.com/office/drawing/2014/main" id="{C9703403-4BDB-4102-A49B-F8731C2A35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F980C7-4278-4D88-83A2-945FE1EB73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540D54-95DD-4942-9A71-F7D19E1D4C36}" type="slidenum">
              <a:rPr lang="en-GB" smtClean="0"/>
              <a:t>‹#›</a:t>
            </a:fld>
            <a:endParaRPr lang="en-GB"/>
          </a:p>
        </p:txBody>
      </p:sp>
    </p:spTree>
    <p:extLst>
      <p:ext uri="{BB962C8B-B14F-4D97-AF65-F5344CB8AC3E}">
        <p14:creationId xmlns:p14="http://schemas.microsoft.com/office/powerpoint/2010/main" val="1586328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VZfAK14uORI"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2C5B05-7943-4523-B585-6110356F96E1}"/>
              </a:ext>
            </a:extLst>
          </p:cNvPr>
          <p:cNvSpPr txBox="1"/>
          <p:nvPr/>
        </p:nvSpPr>
        <p:spPr>
          <a:xfrm>
            <a:off x="177281" y="130628"/>
            <a:ext cx="1986057" cy="369332"/>
          </a:xfrm>
          <a:prstGeom prst="rect">
            <a:avLst/>
          </a:prstGeom>
          <a:noFill/>
        </p:spPr>
        <p:txBody>
          <a:bodyPr wrap="none" rtlCol="0">
            <a:spAutoFit/>
          </a:bodyPr>
          <a:lstStyle/>
          <a:p>
            <a:r>
              <a:rPr lang="en-GB" dirty="0"/>
              <a:t>Times Table Games</a:t>
            </a:r>
          </a:p>
        </p:txBody>
      </p:sp>
      <p:sp>
        <p:nvSpPr>
          <p:cNvPr id="3" name="TextBox 2">
            <a:extLst>
              <a:ext uri="{FF2B5EF4-FFF2-40B4-BE49-F238E27FC236}">
                <a16:creationId xmlns:a16="http://schemas.microsoft.com/office/drawing/2014/main" id="{0676F4F9-6E9C-4BBD-90FC-9388AE4B4E45}"/>
              </a:ext>
            </a:extLst>
          </p:cNvPr>
          <p:cNvSpPr txBox="1"/>
          <p:nvPr/>
        </p:nvSpPr>
        <p:spPr>
          <a:xfrm>
            <a:off x="242596" y="783771"/>
            <a:ext cx="11672596" cy="2862322"/>
          </a:xfrm>
          <a:prstGeom prst="rect">
            <a:avLst/>
          </a:prstGeom>
          <a:noFill/>
        </p:spPr>
        <p:txBody>
          <a:bodyPr wrap="square" rtlCol="0">
            <a:spAutoFit/>
          </a:bodyPr>
          <a:lstStyle/>
          <a:p>
            <a:pPr marL="228600" indent="-228600">
              <a:buAutoNum type="arabicPeriod"/>
            </a:pPr>
            <a:r>
              <a:rPr lang="en-GB" sz="1200" dirty="0"/>
              <a:t>Multiples Slam – write down 6 of your chosen times table on a whiteboard, partner does the same. Race to rub out your board by rolling the nice for a factor and then multiplying that by your chosen times table. First to rub out wins.</a:t>
            </a:r>
          </a:p>
          <a:p>
            <a:pPr marL="228600" indent="-228600">
              <a:buAutoNum type="arabicPeriod"/>
            </a:pPr>
            <a:r>
              <a:rPr lang="en-GB" sz="1200" dirty="0"/>
              <a:t>Four in a row– to put a cross in your chosen circle you need to say the answer to the times table question. First to get 4 in a row wins.</a:t>
            </a:r>
          </a:p>
          <a:p>
            <a:pPr marL="228600" indent="-228600">
              <a:buAutoNum type="arabicPeriod"/>
            </a:pPr>
            <a:r>
              <a:rPr lang="en-GB" sz="1200" dirty="0"/>
              <a:t>Spider web – player 1 rolls the dice and fills in the amount of gaps with the multiples of their chosen times table, player 2 does the same with theirs (choose different times tables) Whoever finishes the web first wins.</a:t>
            </a:r>
          </a:p>
          <a:p>
            <a:pPr marL="228600" indent="-228600">
              <a:buAutoNum type="arabicPeriod"/>
            </a:pPr>
            <a:r>
              <a:rPr lang="en-GB" sz="1200" dirty="0"/>
              <a:t>Spider legs – choose your times table, write the multiples in the circles on the edges of the paper, you have to roll the dice to the right factor to times by your chosen times table to draw a spiders leg to the circle.</a:t>
            </a:r>
          </a:p>
          <a:p>
            <a:pPr marL="228600" indent="-228600">
              <a:buAutoNum type="arabicPeriod"/>
            </a:pPr>
            <a:r>
              <a:rPr lang="en-GB" sz="1200" dirty="0"/>
              <a:t>Times Table Race – rock, paper, scissors for whoever is going first. First person starts to fill in the grid whilst the next person tries to roll a double, when they do the first player hands the pen over and second player starts filling theirs in whilst the third player tries to roll a double, once someone has filled their table then the game is over. </a:t>
            </a:r>
          </a:p>
          <a:p>
            <a:pPr marL="228600" indent="-228600">
              <a:buAutoNum type="arabicPeriod"/>
            </a:pPr>
            <a:r>
              <a:rPr lang="en-GB" sz="1200" dirty="0"/>
              <a:t>Crocodile – Take turns calling out coordinates on the 6×6 grid, aiming to reveal the hidden answers without stumbling upon the crocodiles. The Question Master, using the 3×6 grid corresponding to the caller’s turn, reads the question at the specified coordinate. For example, if the caller selects A4 and the question is 7×7, the answer should be correctly placed in that </a:t>
            </a:r>
            <a:r>
              <a:rPr lang="en-GB" sz="1200" dirty="0" err="1"/>
              <a:t>square.Players</a:t>
            </a:r>
            <a:r>
              <a:rPr lang="en-GB" sz="1200" dirty="0"/>
              <a:t> must strategically navigate the grids, filling in answers while dodging the perilous crocodiles. The game intensifies as players race against each other, trying not to be the first to uncover all three cunning crocodiles. </a:t>
            </a:r>
            <a:r>
              <a:rPr lang="en-GB" sz="1200" dirty="0">
                <a:hlinkClick r:id="rId2"/>
              </a:rPr>
              <a:t>https://www.youtube.com/watch?v=VZfAK14uORI</a:t>
            </a:r>
            <a:r>
              <a:rPr lang="en-GB" sz="1200" dirty="0"/>
              <a:t> </a:t>
            </a:r>
          </a:p>
          <a:p>
            <a:pPr marL="228600" indent="-228600">
              <a:buAutoNum type="arabicPeriod"/>
            </a:pPr>
            <a:endParaRPr lang="en-GB" sz="1200" dirty="0"/>
          </a:p>
          <a:p>
            <a:r>
              <a:rPr lang="en-GB" sz="1200" dirty="0"/>
              <a:t>6. Ladder – to move up the ladder, you have to roll a multiple of the number stated. First to the top wins. </a:t>
            </a:r>
          </a:p>
        </p:txBody>
      </p:sp>
    </p:spTree>
    <p:extLst>
      <p:ext uri="{BB962C8B-B14F-4D97-AF65-F5344CB8AC3E}">
        <p14:creationId xmlns:p14="http://schemas.microsoft.com/office/powerpoint/2010/main" val="2056074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41480DD-FD23-40BA-BE87-5B9973007593}"/>
              </a:ext>
            </a:extLst>
          </p:cNvPr>
          <p:cNvGraphicFramePr>
            <a:graphicFrameLocks noGrp="1"/>
          </p:cNvGraphicFramePr>
          <p:nvPr>
            <p:extLst>
              <p:ext uri="{D42A27DB-BD31-4B8C-83A1-F6EECF244321}">
                <p14:modId xmlns:p14="http://schemas.microsoft.com/office/powerpoint/2010/main" val="1560700954"/>
              </p:ext>
            </p:extLst>
          </p:nvPr>
        </p:nvGraphicFramePr>
        <p:xfrm>
          <a:off x="329035" y="417664"/>
          <a:ext cx="11415552" cy="518160"/>
        </p:xfrm>
        <a:graphic>
          <a:graphicData uri="http://schemas.openxmlformats.org/drawingml/2006/table">
            <a:tbl>
              <a:tblPr firstRow="1" bandRow="1">
                <a:tableStyleId>{5940675A-B579-460E-94D1-54222C63F5DA}</a:tableStyleId>
              </a:tblPr>
              <a:tblGrid>
                <a:gridCol w="1426944">
                  <a:extLst>
                    <a:ext uri="{9D8B030D-6E8A-4147-A177-3AD203B41FA5}">
                      <a16:colId xmlns:a16="http://schemas.microsoft.com/office/drawing/2014/main" val="2572672790"/>
                    </a:ext>
                  </a:extLst>
                </a:gridCol>
                <a:gridCol w="1426944">
                  <a:extLst>
                    <a:ext uri="{9D8B030D-6E8A-4147-A177-3AD203B41FA5}">
                      <a16:colId xmlns:a16="http://schemas.microsoft.com/office/drawing/2014/main" val="2482299816"/>
                    </a:ext>
                  </a:extLst>
                </a:gridCol>
                <a:gridCol w="1426944">
                  <a:extLst>
                    <a:ext uri="{9D8B030D-6E8A-4147-A177-3AD203B41FA5}">
                      <a16:colId xmlns:a16="http://schemas.microsoft.com/office/drawing/2014/main" val="1200480516"/>
                    </a:ext>
                  </a:extLst>
                </a:gridCol>
                <a:gridCol w="1426944">
                  <a:extLst>
                    <a:ext uri="{9D8B030D-6E8A-4147-A177-3AD203B41FA5}">
                      <a16:colId xmlns:a16="http://schemas.microsoft.com/office/drawing/2014/main" val="672633510"/>
                    </a:ext>
                  </a:extLst>
                </a:gridCol>
                <a:gridCol w="1426944">
                  <a:extLst>
                    <a:ext uri="{9D8B030D-6E8A-4147-A177-3AD203B41FA5}">
                      <a16:colId xmlns:a16="http://schemas.microsoft.com/office/drawing/2014/main" val="1903137929"/>
                    </a:ext>
                  </a:extLst>
                </a:gridCol>
                <a:gridCol w="1426944">
                  <a:extLst>
                    <a:ext uri="{9D8B030D-6E8A-4147-A177-3AD203B41FA5}">
                      <a16:colId xmlns:a16="http://schemas.microsoft.com/office/drawing/2014/main" val="3210216285"/>
                    </a:ext>
                  </a:extLst>
                </a:gridCol>
                <a:gridCol w="1426944">
                  <a:extLst>
                    <a:ext uri="{9D8B030D-6E8A-4147-A177-3AD203B41FA5}">
                      <a16:colId xmlns:a16="http://schemas.microsoft.com/office/drawing/2014/main" val="656840040"/>
                    </a:ext>
                  </a:extLst>
                </a:gridCol>
                <a:gridCol w="1426944">
                  <a:extLst>
                    <a:ext uri="{9D8B030D-6E8A-4147-A177-3AD203B41FA5}">
                      <a16:colId xmlns:a16="http://schemas.microsoft.com/office/drawing/2014/main" val="3612367089"/>
                    </a:ext>
                  </a:extLst>
                </a:gridCol>
              </a:tblGrid>
              <a:tr h="370840">
                <a:tc>
                  <a:txBody>
                    <a:bodyPr/>
                    <a:lstStyle/>
                    <a:p>
                      <a:pPr algn="ctr"/>
                      <a:r>
                        <a:rPr lang="en-GB" sz="2800" b="1" dirty="0">
                          <a:latin typeface="Century Gothic" panose="020B0502020202020204" pitchFamily="34" charset="0"/>
                        </a:rPr>
                        <a:t>x</a:t>
                      </a:r>
                    </a:p>
                  </a:txBody>
                  <a:tcPr/>
                </a:tc>
                <a:tc>
                  <a:txBody>
                    <a:bodyPr/>
                    <a:lstStyle/>
                    <a:p>
                      <a:pPr algn="ctr"/>
                      <a:r>
                        <a:rPr lang="en-GB" sz="2800" b="1" dirty="0">
                          <a:latin typeface="Century Gothic" panose="020B0502020202020204" pitchFamily="34" charset="0"/>
                        </a:rPr>
                        <a:t>2</a:t>
                      </a:r>
                    </a:p>
                  </a:txBody>
                  <a:tcPr/>
                </a:tc>
                <a:tc>
                  <a:txBody>
                    <a:bodyPr/>
                    <a:lstStyle/>
                    <a:p>
                      <a:pPr algn="ctr"/>
                      <a:r>
                        <a:rPr lang="en-GB" sz="2800" b="1" dirty="0">
                          <a:latin typeface="Century Gothic" panose="020B0502020202020204" pitchFamily="34" charset="0"/>
                        </a:rPr>
                        <a:t>3</a:t>
                      </a:r>
                    </a:p>
                  </a:txBody>
                  <a:tcPr/>
                </a:tc>
                <a:tc>
                  <a:txBody>
                    <a:bodyPr/>
                    <a:lstStyle/>
                    <a:p>
                      <a:pPr algn="ctr"/>
                      <a:r>
                        <a:rPr lang="en-GB" sz="2800" b="1" dirty="0">
                          <a:latin typeface="Century Gothic" panose="020B0502020202020204" pitchFamily="34" charset="0"/>
                        </a:rPr>
                        <a:t>4</a:t>
                      </a:r>
                    </a:p>
                  </a:txBody>
                  <a:tcPr/>
                </a:tc>
                <a:tc>
                  <a:txBody>
                    <a:bodyPr/>
                    <a:lstStyle/>
                    <a:p>
                      <a:pPr algn="ctr"/>
                      <a:r>
                        <a:rPr lang="en-GB" sz="2800" b="1" dirty="0">
                          <a:latin typeface="Century Gothic" panose="020B0502020202020204" pitchFamily="34" charset="0"/>
                        </a:rPr>
                        <a:t>5</a:t>
                      </a:r>
                    </a:p>
                  </a:txBody>
                  <a:tcPr/>
                </a:tc>
                <a:tc>
                  <a:txBody>
                    <a:bodyPr/>
                    <a:lstStyle/>
                    <a:p>
                      <a:pPr algn="ctr"/>
                      <a:r>
                        <a:rPr lang="en-GB" sz="2800" b="1" dirty="0">
                          <a:latin typeface="Century Gothic" panose="020B0502020202020204" pitchFamily="34" charset="0"/>
                        </a:rPr>
                        <a:t>6</a:t>
                      </a:r>
                    </a:p>
                  </a:txBody>
                  <a:tcPr/>
                </a:tc>
                <a:tc>
                  <a:txBody>
                    <a:bodyPr/>
                    <a:lstStyle/>
                    <a:p>
                      <a:pPr algn="ctr"/>
                      <a:r>
                        <a:rPr lang="en-GB" sz="2800" b="1" dirty="0">
                          <a:latin typeface="Century Gothic" panose="020B0502020202020204" pitchFamily="34" charset="0"/>
                        </a:rPr>
                        <a:t>7</a:t>
                      </a:r>
                    </a:p>
                  </a:txBody>
                  <a:tcPr/>
                </a:tc>
                <a:tc>
                  <a:txBody>
                    <a:bodyPr/>
                    <a:lstStyle/>
                    <a:p>
                      <a:pPr algn="ctr"/>
                      <a:r>
                        <a:rPr lang="en-GB" sz="2800" b="1" dirty="0">
                          <a:latin typeface="Century Gothic" panose="020B0502020202020204" pitchFamily="34" charset="0"/>
                        </a:rPr>
                        <a:t>8</a:t>
                      </a:r>
                    </a:p>
                  </a:txBody>
                  <a:tcPr/>
                </a:tc>
                <a:extLst>
                  <a:ext uri="{0D108BD9-81ED-4DB2-BD59-A6C34878D82A}">
                    <a16:rowId xmlns:a16="http://schemas.microsoft.com/office/drawing/2014/main" val="414070153"/>
                  </a:ext>
                </a:extLst>
              </a:tr>
            </a:tbl>
          </a:graphicData>
        </a:graphic>
      </p:graphicFrame>
      <p:graphicFrame>
        <p:nvGraphicFramePr>
          <p:cNvPr id="5" name="Table 4">
            <a:extLst>
              <a:ext uri="{FF2B5EF4-FFF2-40B4-BE49-F238E27FC236}">
                <a16:creationId xmlns:a16="http://schemas.microsoft.com/office/drawing/2014/main" id="{C5710B5A-206D-4D2F-99CB-AD2579DD0C1C}"/>
              </a:ext>
            </a:extLst>
          </p:cNvPr>
          <p:cNvGraphicFramePr>
            <a:graphicFrameLocks noGrp="1"/>
          </p:cNvGraphicFramePr>
          <p:nvPr>
            <p:extLst>
              <p:ext uri="{D42A27DB-BD31-4B8C-83A1-F6EECF244321}">
                <p14:modId xmlns:p14="http://schemas.microsoft.com/office/powerpoint/2010/main" val="2118132515"/>
              </p:ext>
            </p:extLst>
          </p:nvPr>
        </p:nvGraphicFramePr>
        <p:xfrm>
          <a:off x="329035" y="935824"/>
          <a:ext cx="1415875" cy="5669280"/>
        </p:xfrm>
        <a:graphic>
          <a:graphicData uri="http://schemas.openxmlformats.org/drawingml/2006/table">
            <a:tbl>
              <a:tblPr firstRow="1" bandRow="1">
                <a:tableStyleId>{5940675A-B579-460E-94D1-54222C63F5DA}</a:tableStyleId>
              </a:tblPr>
              <a:tblGrid>
                <a:gridCol w="1415875">
                  <a:extLst>
                    <a:ext uri="{9D8B030D-6E8A-4147-A177-3AD203B41FA5}">
                      <a16:colId xmlns:a16="http://schemas.microsoft.com/office/drawing/2014/main" val="3281593237"/>
                    </a:ext>
                  </a:extLst>
                </a:gridCol>
              </a:tblGrid>
              <a:tr h="370840">
                <a:tc>
                  <a:txBody>
                    <a:bodyPr/>
                    <a:lstStyle/>
                    <a:p>
                      <a:pPr algn="ctr"/>
                      <a:r>
                        <a:rPr lang="en-GB" sz="2800" b="1" dirty="0">
                          <a:latin typeface="Century Gothic" panose="020B0502020202020204" pitchFamily="34" charset="0"/>
                        </a:rPr>
                        <a:t>9</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2658335286"/>
                  </a:ext>
                </a:extLst>
              </a:tr>
              <a:tr h="370840">
                <a:tc>
                  <a:txBody>
                    <a:bodyPr/>
                    <a:lstStyle/>
                    <a:p>
                      <a:pPr algn="ctr"/>
                      <a:r>
                        <a:rPr lang="en-GB" sz="2800" b="1" dirty="0">
                          <a:latin typeface="Century Gothic" panose="020B0502020202020204" pitchFamily="34" charset="0"/>
                        </a:rPr>
                        <a:t>10</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2458214357"/>
                  </a:ext>
                </a:extLst>
              </a:tr>
              <a:tr h="370840">
                <a:tc>
                  <a:txBody>
                    <a:bodyPr/>
                    <a:lstStyle/>
                    <a:p>
                      <a:pPr algn="ctr"/>
                      <a:r>
                        <a:rPr lang="en-GB" sz="2800" b="1" dirty="0">
                          <a:latin typeface="Century Gothic" panose="020B0502020202020204" pitchFamily="34" charset="0"/>
                        </a:rPr>
                        <a:t>11</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888889661"/>
                  </a:ext>
                </a:extLst>
              </a:tr>
              <a:tr h="370840">
                <a:tc>
                  <a:txBody>
                    <a:bodyPr/>
                    <a:lstStyle/>
                    <a:p>
                      <a:pPr algn="ctr"/>
                      <a:r>
                        <a:rPr lang="en-GB" sz="2800" b="1" dirty="0">
                          <a:latin typeface="Century Gothic" panose="020B0502020202020204" pitchFamily="34" charset="0"/>
                        </a:rPr>
                        <a:t>12</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139956443"/>
                  </a:ext>
                </a:extLst>
              </a:tr>
              <a:tr h="370840">
                <a:tc>
                  <a:txBody>
                    <a:bodyPr/>
                    <a:lstStyle/>
                    <a:p>
                      <a:pPr algn="ctr"/>
                      <a:r>
                        <a:rPr lang="en-GB" sz="2800" b="1" dirty="0">
                          <a:latin typeface="Century Gothic" panose="020B0502020202020204" pitchFamily="34" charset="0"/>
                        </a:rPr>
                        <a:t>3</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2387027686"/>
                  </a:ext>
                </a:extLst>
              </a:tr>
              <a:tr h="370840">
                <a:tc>
                  <a:txBody>
                    <a:bodyPr/>
                    <a:lstStyle/>
                    <a:p>
                      <a:pPr algn="ctr"/>
                      <a:r>
                        <a:rPr lang="en-GB" sz="2800" b="1" dirty="0">
                          <a:latin typeface="Century Gothic" panose="020B0502020202020204" pitchFamily="34" charset="0"/>
                        </a:rPr>
                        <a:t>4</a:t>
                      </a:r>
                    </a:p>
                    <a:p>
                      <a:pPr algn="ctr"/>
                      <a:endParaRPr lang="en-GB" sz="2800" b="1" dirty="0">
                        <a:latin typeface="Century Gothic" panose="020B0502020202020204" pitchFamily="34" charset="0"/>
                      </a:endParaRPr>
                    </a:p>
                  </a:txBody>
                  <a:tcPr/>
                </a:tc>
                <a:extLst>
                  <a:ext uri="{0D108BD9-81ED-4DB2-BD59-A6C34878D82A}">
                    <a16:rowId xmlns:a16="http://schemas.microsoft.com/office/drawing/2014/main" val="4253382753"/>
                  </a:ext>
                </a:extLst>
              </a:tr>
            </a:tbl>
          </a:graphicData>
        </a:graphic>
      </p:graphicFrame>
      <p:sp>
        <p:nvSpPr>
          <p:cNvPr id="6" name="Oval 5">
            <a:extLst>
              <a:ext uri="{FF2B5EF4-FFF2-40B4-BE49-F238E27FC236}">
                <a16:creationId xmlns:a16="http://schemas.microsoft.com/office/drawing/2014/main" id="{495CF70F-9B89-4A49-94EE-7F9735A6E61C}"/>
              </a:ext>
            </a:extLst>
          </p:cNvPr>
          <p:cNvSpPr/>
          <p:nvPr/>
        </p:nvSpPr>
        <p:spPr>
          <a:xfrm>
            <a:off x="1963020" y="10234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5F9B8C3E-F73D-4265-BE31-FB8C48778C73}"/>
              </a:ext>
            </a:extLst>
          </p:cNvPr>
          <p:cNvSpPr/>
          <p:nvPr/>
        </p:nvSpPr>
        <p:spPr>
          <a:xfrm>
            <a:off x="1963015" y="19323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D7215020-70FA-405C-A5D0-84E26D1420BB}"/>
              </a:ext>
            </a:extLst>
          </p:cNvPr>
          <p:cNvSpPr/>
          <p:nvPr/>
        </p:nvSpPr>
        <p:spPr>
          <a:xfrm>
            <a:off x="1963015" y="286072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F6D6ED72-39EE-4851-A188-20056D87DF29}"/>
              </a:ext>
            </a:extLst>
          </p:cNvPr>
          <p:cNvSpPr/>
          <p:nvPr/>
        </p:nvSpPr>
        <p:spPr>
          <a:xfrm>
            <a:off x="1963018" y="377046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E1638270-C312-4FEA-B0B7-7397D06D8D81}"/>
              </a:ext>
            </a:extLst>
          </p:cNvPr>
          <p:cNvSpPr/>
          <p:nvPr/>
        </p:nvSpPr>
        <p:spPr>
          <a:xfrm>
            <a:off x="1963017" y="47678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CB072C36-5594-4B64-9763-D2460ABF3EBC}"/>
              </a:ext>
            </a:extLst>
          </p:cNvPr>
          <p:cNvSpPr/>
          <p:nvPr/>
        </p:nvSpPr>
        <p:spPr>
          <a:xfrm>
            <a:off x="1963016" y="576519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9FB6F0D5-C770-40F5-90A8-4C4C25B9DD25}"/>
              </a:ext>
            </a:extLst>
          </p:cNvPr>
          <p:cNvSpPr/>
          <p:nvPr/>
        </p:nvSpPr>
        <p:spPr>
          <a:xfrm>
            <a:off x="3415713" y="10234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8025AE7B-2053-4680-AB6B-293A8FA6C796}"/>
              </a:ext>
            </a:extLst>
          </p:cNvPr>
          <p:cNvSpPr/>
          <p:nvPr/>
        </p:nvSpPr>
        <p:spPr>
          <a:xfrm>
            <a:off x="3415708" y="19323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B0F95BA8-7B8C-4AA6-BC0C-A51D1C9292AB}"/>
              </a:ext>
            </a:extLst>
          </p:cNvPr>
          <p:cNvSpPr/>
          <p:nvPr/>
        </p:nvSpPr>
        <p:spPr>
          <a:xfrm>
            <a:off x="3415708" y="286072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2E682325-D844-4C8B-BF2D-B3DCFB0E41EF}"/>
              </a:ext>
            </a:extLst>
          </p:cNvPr>
          <p:cNvSpPr/>
          <p:nvPr/>
        </p:nvSpPr>
        <p:spPr>
          <a:xfrm>
            <a:off x="3415711" y="377046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71AC8CE5-6C2B-446E-A918-395076799D89}"/>
              </a:ext>
            </a:extLst>
          </p:cNvPr>
          <p:cNvSpPr/>
          <p:nvPr/>
        </p:nvSpPr>
        <p:spPr>
          <a:xfrm>
            <a:off x="3415710" y="47678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BED43459-A8DF-40F3-87CC-C1EB6C40B609}"/>
              </a:ext>
            </a:extLst>
          </p:cNvPr>
          <p:cNvSpPr/>
          <p:nvPr/>
        </p:nvSpPr>
        <p:spPr>
          <a:xfrm>
            <a:off x="3415709" y="576519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1DDD74D8-19FD-41BA-BDD0-F4623964C2DE}"/>
              </a:ext>
            </a:extLst>
          </p:cNvPr>
          <p:cNvSpPr/>
          <p:nvPr/>
        </p:nvSpPr>
        <p:spPr>
          <a:xfrm>
            <a:off x="4868406" y="10234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6AFB21C7-2633-4522-B48F-BBD19E2495C8}"/>
              </a:ext>
            </a:extLst>
          </p:cNvPr>
          <p:cNvSpPr/>
          <p:nvPr/>
        </p:nvSpPr>
        <p:spPr>
          <a:xfrm>
            <a:off x="4868401" y="19323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32BC5142-291A-4EDD-A838-2657E9040DAD}"/>
              </a:ext>
            </a:extLst>
          </p:cNvPr>
          <p:cNvSpPr/>
          <p:nvPr/>
        </p:nvSpPr>
        <p:spPr>
          <a:xfrm>
            <a:off x="4868401" y="286072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90EE0887-A108-4AAA-89B6-55F645BBEFCE}"/>
              </a:ext>
            </a:extLst>
          </p:cNvPr>
          <p:cNvSpPr/>
          <p:nvPr/>
        </p:nvSpPr>
        <p:spPr>
          <a:xfrm>
            <a:off x="4868404" y="377046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90042025-ACAF-4ACF-94DA-60A7450EB1BB}"/>
              </a:ext>
            </a:extLst>
          </p:cNvPr>
          <p:cNvSpPr/>
          <p:nvPr/>
        </p:nvSpPr>
        <p:spPr>
          <a:xfrm>
            <a:off x="4868403" y="47678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286E9189-FCE3-431E-ACEA-C707609A346C}"/>
              </a:ext>
            </a:extLst>
          </p:cNvPr>
          <p:cNvSpPr/>
          <p:nvPr/>
        </p:nvSpPr>
        <p:spPr>
          <a:xfrm>
            <a:off x="4868402" y="576519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07C4365F-EFFC-416F-ACA1-9E1041404153}"/>
              </a:ext>
            </a:extLst>
          </p:cNvPr>
          <p:cNvSpPr/>
          <p:nvPr/>
        </p:nvSpPr>
        <p:spPr>
          <a:xfrm>
            <a:off x="6321099" y="10234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8EEDC1C-373B-42A6-8239-F3445C64F4C8}"/>
              </a:ext>
            </a:extLst>
          </p:cNvPr>
          <p:cNvSpPr/>
          <p:nvPr/>
        </p:nvSpPr>
        <p:spPr>
          <a:xfrm>
            <a:off x="6321094" y="19323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D41A89D2-EB49-4F92-B604-13DC026C19E7}"/>
              </a:ext>
            </a:extLst>
          </p:cNvPr>
          <p:cNvSpPr/>
          <p:nvPr/>
        </p:nvSpPr>
        <p:spPr>
          <a:xfrm>
            <a:off x="6321094" y="286072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B342A058-D325-43BC-BFBB-497A6D7C75AC}"/>
              </a:ext>
            </a:extLst>
          </p:cNvPr>
          <p:cNvSpPr/>
          <p:nvPr/>
        </p:nvSpPr>
        <p:spPr>
          <a:xfrm>
            <a:off x="6321097" y="377046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CA6CC4E1-EF2B-4F41-BF42-1229FF1ED8A5}"/>
              </a:ext>
            </a:extLst>
          </p:cNvPr>
          <p:cNvSpPr/>
          <p:nvPr/>
        </p:nvSpPr>
        <p:spPr>
          <a:xfrm>
            <a:off x="6321096" y="47678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ABB9F7EE-4979-4E05-9F7C-864D78C75DB1}"/>
              </a:ext>
            </a:extLst>
          </p:cNvPr>
          <p:cNvSpPr/>
          <p:nvPr/>
        </p:nvSpPr>
        <p:spPr>
          <a:xfrm>
            <a:off x="6321095" y="576519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437520FE-3453-4070-BE5A-5D4007EA87F8}"/>
              </a:ext>
            </a:extLst>
          </p:cNvPr>
          <p:cNvSpPr/>
          <p:nvPr/>
        </p:nvSpPr>
        <p:spPr>
          <a:xfrm>
            <a:off x="7773787" y="10234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27C9F43F-4135-4F8C-B660-DEBC5EF77544}"/>
              </a:ext>
            </a:extLst>
          </p:cNvPr>
          <p:cNvSpPr/>
          <p:nvPr/>
        </p:nvSpPr>
        <p:spPr>
          <a:xfrm>
            <a:off x="7773782" y="19323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1C1C9E6E-C67B-410E-8AC0-994D716A1885}"/>
              </a:ext>
            </a:extLst>
          </p:cNvPr>
          <p:cNvSpPr/>
          <p:nvPr/>
        </p:nvSpPr>
        <p:spPr>
          <a:xfrm>
            <a:off x="7773782" y="286072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9D678DEB-639A-4A0C-929E-E2E7FC3C91DC}"/>
              </a:ext>
            </a:extLst>
          </p:cNvPr>
          <p:cNvSpPr/>
          <p:nvPr/>
        </p:nvSpPr>
        <p:spPr>
          <a:xfrm>
            <a:off x="7773785" y="377046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AAE7521-E1DE-47CB-94B3-DAFA04F92705}"/>
              </a:ext>
            </a:extLst>
          </p:cNvPr>
          <p:cNvSpPr/>
          <p:nvPr/>
        </p:nvSpPr>
        <p:spPr>
          <a:xfrm>
            <a:off x="7773784" y="47678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457E5145-7BD4-4624-8C2A-20D4FBCFAEB7}"/>
              </a:ext>
            </a:extLst>
          </p:cNvPr>
          <p:cNvSpPr/>
          <p:nvPr/>
        </p:nvSpPr>
        <p:spPr>
          <a:xfrm>
            <a:off x="7773783" y="5765194"/>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19B60150-AD3B-44BD-B096-05A99218CB83}"/>
              </a:ext>
            </a:extLst>
          </p:cNvPr>
          <p:cNvSpPr/>
          <p:nvPr/>
        </p:nvSpPr>
        <p:spPr>
          <a:xfrm>
            <a:off x="9150980" y="989843"/>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4440A7E2-64BA-4791-98CF-C98B8A8D812B}"/>
              </a:ext>
            </a:extLst>
          </p:cNvPr>
          <p:cNvSpPr/>
          <p:nvPr/>
        </p:nvSpPr>
        <p:spPr>
          <a:xfrm>
            <a:off x="9150975" y="1898729"/>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a:extLst>
              <a:ext uri="{FF2B5EF4-FFF2-40B4-BE49-F238E27FC236}">
                <a16:creationId xmlns:a16="http://schemas.microsoft.com/office/drawing/2014/main" id="{73BA683D-6A12-4E7A-A38D-E8F7BEF5C9F4}"/>
              </a:ext>
            </a:extLst>
          </p:cNvPr>
          <p:cNvSpPr/>
          <p:nvPr/>
        </p:nvSpPr>
        <p:spPr>
          <a:xfrm>
            <a:off x="9150975" y="2827118"/>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a:extLst>
              <a:ext uri="{FF2B5EF4-FFF2-40B4-BE49-F238E27FC236}">
                <a16:creationId xmlns:a16="http://schemas.microsoft.com/office/drawing/2014/main" id="{2EF98B6C-B6B9-4F97-8FFB-4C4EB2D81DDD}"/>
              </a:ext>
            </a:extLst>
          </p:cNvPr>
          <p:cNvSpPr/>
          <p:nvPr/>
        </p:nvSpPr>
        <p:spPr>
          <a:xfrm>
            <a:off x="9150978" y="3736857"/>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extLst>
              <a:ext uri="{FF2B5EF4-FFF2-40B4-BE49-F238E27FC236}">
                <a16:creationId xmlns:a16="http://schemas.microsoft.com/office/drawing/2014/main" id="{8D69900D-1983-43BB-A3BB-455B17763001}"/>
              </a:ext>
            </a:extLst>
          </p:cNvPr>
          <p:cNvSpPr/>
          <p:nvPr/>
        </p:nvSpPr>
        <p:spPr>
          <a:xfrm>
            <a:off x="9150977" y="4734222"/>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E9C801F2-08FA-4573-9C0C-6BBC7C877304}"/>
              </a:ext>
            </a:extLst>
          </p:cNvPr>
          <p:cNvSpPr/>
          <p:nvPr/>
        </p:nvSpPr>
        <p:spPr>
          <a:xfrm>
            <a:off x="9150976" y="5731587"/>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a:extLst>
              <a:ext uri="{FF2B5EF4-FFF2-40B4-BE49-F238E27FC236}">
                <a16:creationId xmlns:a16="http://schemas.microsoft.com/office/drawing/2014/main" id="{DF4E655C-6CDF-413A-933F-63F26623D5CC}"/>
              </a:ext>
            </a:extLst>
          </p:cNvPr>
          <p:cNvSpPr/>
          <p:nvPr/>
        </p:nvSpPr>
        <p:spPr>
          <a:xfrm>
            <a:off x="10528173" y="956236"/>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a:extLst>
              <a:ext uri="{FF2B5EF4-FFF2-40B4-BE49-F238E27FC236}">
                <a16:creationId xmlns:a16="http://schemas.microsoft.com/office/drawing/2014/main" id="{A06EE525-F245-4528-AF62-AC415966B574}"/>
              </a:ext>
            </a:extLst>
          </p:cNvPr>
          <p:cNvSpPr/>
          <p:nvPr/>
        </p:nvSpPr>
        <p:spPr>
          <a:xfrm>
            <a:off x="10528168" y="1865122"/>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a:extLst>
              <a:ext uri="{FF2B5EF4-FFF2-40B4-BE49-F238E27FC236}">
                <a16:creationId xmlns:a16="http://schemas.microsoft.com/office/drawing/2014/main" id="{B8F953C9-7354-4D1B-AAB5-03E2619FF3A7}"/>
              </a:ext>
            </a:extLst>
          </p:cNvPr>
          <p:cNvSpPr/>
          <p:nvPr/>
        </p:nvSpPr>
        <p:spPr>
          <a:xfrm>
            <a:off x="10528168" y="2793511"/>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a:extLst>
              <a:ext uri="{FF2B5EF4-FFF2-40B4-BE49-F238E27FC236}">
                <a16:creationId xmlns:a16="http://schemas.microsoft.com/office/drawing/2014/main" id="{2B2E275F-925D-4E40-8D18-E7C0093EA3EA}"/>
              </a:ext>
            </a:extLst>
          </p:cNvPr>
          <p:cNvSpPr/>
          <p:nvPr/>
        </p:nvSpPr>
        <p:spPr>
          <a:xfrm>
            <a:off x="10528171" y="370325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D79613A3-F005-47BE-BB4C-2E61FB8BA4DF}"/>
              </a:ext>
            </a:extLst>
          </p:cNvPr>
          <p:cNvSpPr/>
          <p:nvPr/>
        </p:nvSpPr>
        <p:spPr>
          <a:xfrm>
            <a:off x="10528170" y="4700615"/>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86632F2A-2F18-4B94-A05B-270766615103}"/>
              </a:ext>
            </a:extLst>
          </p:cNvPr>
          <p:cNvSpPr/>
          <p:nvPr/>
        </p:nvSpPr>
        <p:spPr>
          <a:xfrm>
            <a:off x="10528169" y="5697980"/>
            <a:ext cx="973123" cy="771787"/>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a:extLst>
              <a:ext uri="{FF2B5EF4-FFF2-40B4-BE49-F238E27FC236}">
                <a16:creationId xmlns:a16="http://schemas.microsoft.com/office/drawing/2014/main" id="{42586F2C-1096-4EB6-80EB-4BAD1622C011}"/>
              </a:ext>
            </a:extLst>
          </p:cNvPr>
          <p:cNvSpPr txBox="1"/>
          <p:nvPr/>
        </p:nvSpPr>
        <p:spPr>
          <a:xfrm>
            <a:off x="102638" y="27920"/>
            <a:ext cx="1677062" cy="369332"/>
          </a:xfrm>
          <a:prstGeom prst="rect">
            <a:avLst/>
          </a:prstGeom>
          <a:noFill/>
        </p:spPr>
        <p:txBody>
          <a:bodyPr wrap="none" rtlCol="0">
            <a:spAutoFit/>
          </a:bodyPr>
          <a:lstStyle/>
          <a:p>
            <a:r>
              <a:rPr lang="en-GB" dirty="0">
                <a:latin typeface="Century Gothic" panose="020B0502020202020204" pitchFamily="34" charset="0"/>
              </a:rPr>
              <a:t>Four in a Row</a:t>
            </a:r>
          </a:p>
        </p:txBody>
      </p:sp>
    </p:spTree>
    <p:extLst>
      <p:ext uri="{BB962C8B-B14F-4D97-AF65-F5344CB8AC3E}">
        <p14:creationId xmlns:p14="http://schemas.microsoft.com/office/powerpoint/2010/main" val="2614102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E075DF4-7677-46D2-8FA7-D05F61007FCA}"/>
              </a:ext>
            </a:extLst>
          </p:cNvPr>
          <p:cNvPicPr>
            <a:picLocks noChangeAspect="1"/>
          </p:cNvPicPr>
          <p:nvPr/>
        </p:nvPicPr>
        <p:blipFill>
          <a:blip r:embed="rId2"/>
          <a:stretch>
            <a:fillRect/>
          </a:stretch>
        </p:blipFill>
        <p:spPr>
          <a:xfrm>
            <a:off x="2204939" y="520158"/>
            <a:ext cx="7620195" cy="5817683"/>
          </a:xfrm>
          <a:prstGeom prst="rect">
            <a:avLst/>
          </a:prstGeom>
        </p:spPr>
      </p:pic>
      <p:sp>
        <p:nvSpPr>
          <p:cNvPr id="13" name="TextBox 12">
            <a:extLst>
              <a:ext uri="{FF2B5EF4-FFF2-40B4-BE49-F238E27FC236}">
                <a16:creationId xmlns:a16="http://schemas.microsoft.com/office/drawing/2014/main" id="{3DD840E4-145F-42EA-80E5-FEF183E7F820}"/>
              </a:ext>
            </a:extLst>
          </p:cNvPr>
          <p:cNvSpPr txBox="1"/>
          <p:nvPr/>
        </p:nvSpPr>
        <p:spPr>
          <a:xfrm>
            <a:off x="0" y="76591"/>
            <a:ext cx="1475084" cy="369332"/>
          </a:xfrm>
          <a:prstGeom prst="rect">
            <a:avLst/>
          </a:prstGeom>
          <a:noFill/>
        </p:spPr>
        <p:txBody>
          <a:bodyPr wrap="none" rtlCol="0">
            <a:spAutoFit/>
          </a:bodyPr>
          <a:lstStyle/>
          <a:p>
            <a:r>
              <a:rPr lang="en-GB" dirty="0">
                <a:latin typeface="Century Gothic" panose="020B0502020202020204" pitchFamily="34" charset="0"/>
              </a:rPr>
              <a:t>Spider Web</a:t>
            </a:r>
          </a:p>
        </p:txBody>
      </p:sp>
    </p:spTree>
    <p:extLst>
      <p:ext uri="{BB962C8B-B14F-4D97-AF65-F5344CB8AC3E}">
        <p14:creationId xmlns:p14="http://schemas.microsoft.com/office/powerpoint/2010/main" val="2144183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589B0B5-37F0-4609-BF13-220E41363010}"/>
              </a:ext>
            </a:extLst>
          </p:cNvPr>
          <p:cNvGrpSpPr/>
          <p:nvPr/>
        </p:nvGrpSpPr>
        <p:grpSpPr>
          <a:xfrm>
            <a:off x="4503576" y="1595534"/>
            <a:ext cx="2587690" cy="2230017"/>
            <a:chOff x="3508310" y="1408922"/>
            <a:chExt cx="2587690" cy="2230017"/>
          </a:xfrm>
        </p:grpSpPr>
        <p:sp>
          <p:nvSpPr>
            <p:cNvPr id="2" name="Oval 1">
              <a:extLst>
                <a:ext uri="{FF2B5EF4-FFF2-40B4-BE49-F238E27FC236}">
                  <a16:creationId xmlns:a16="http://schemas.microsoft.com/office/drawing/2014/main" id="{5391E19E-FD64-4AB5-8A62-52414355FC99}"/>
                </a:ext>
              </a:extLst>
            </p:cNvPr>
            <p:cNvSpPr/>
            <p:nvPr/>
          </p:nvSpPr>
          <p:spPr>
            <a:xfrm>
              <a:off x="3508310" y="1408922"/>
              <a:ext cx="2587690" cy="2230017"/>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0EF55D15-6339-4A44-B24D-3B8293268941}"/>
                </a:ext>
              </a:extLst>
            </p:cNvPr>
            <p:cNvSpPr/>
            <p:nvPr/>
          </p:nvSpPr>
          <p:spPr>
            <a:xfrm>
              <a:off x="4802155" y="1791474"/>
              <a:ext cx="491412" cy="594050"/>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2A3AC9E-B79F-489A-B72D-1157366AA114}"/>
                </a:ext>
              </a:extLst>
            </p:cNvPr>
            <p:cNvSpPr/>
            <p:nvPr/>
          </p:nvSpPr>
          <p:spPr>
            <a:xfrm>
              <a:off x="5047861" y="1990527"/>
              <a:ext cx="186612" cy="19594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AC61493-4240-4870-AA50-BE8770D918E0}"/>
                </a:ext>
              </a:extLst>
            </p:cNvPr>
            <p:cNvSpPr/>
            <p:nvPr/>
          </p:nvSpPr>
          <p:spPr>
            <a:xfrm>
              <a:off x="4198775" y="1791474"/>
              <a:ext cx="491412" cy="594050"/>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CB9AA92-7FDC-49D3-BB7B-BDECA478446F}"/>
                </a:ext>
              </a:extLst>
            </p:cNvPr>
            <p:cNvSpPr/>
            <p:nvPr/>
          </p:nvSpPr>
          <p:spPr>
            <a:xfrm>
              <a:off x="4399384" y="1990527"/>
              <a:ext cx="186612" cy="19594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Oval 8">
            <a:extLst>
              <a:ext uri="{FF2B5EF4-FFF2-40B4-BE49-F238E27FC236}">
                <a16:creationId xmlns:a16="http://schemas.microsoft.com/office/drawing/2014/main" id="{3E5431E9-2A97-485E-A2D6-8671B0674EFC}"/>
              </a:ext>
            </a:extLst>
          </p:cNvPr>
          <p:cNvSpPr/>
          <p:nvPr/>
        </p:nvSpPr>
        <p:spPr>
          <a:xfrm>
            <a:off x="10431624" y="289248"/>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8128985D-8841-4AC1-A9A0-298F5E3E18A9}"/>
              </a:ext>
            </a:extLst>
          </p:cNvPr>
          <p:cNvSpPr/>
          <p:nvPr/>
        </p:nvSpPr>
        <p:spPr>
          <a:xfrm>
            <a:off x="10422288" y="1751042"/>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9E95934A-5071-4283-BD04-7B8D719A5D41}"/>
              </a:ext>
            </a:extLst>
          </p:cNvPr>
          <p:cNvSpPr/>
          <p:nvPr/>
        </p:nvSpPr>
        <p:spPr>
          <a:xfrm>
            <a:off x="10422289" y="3301483"/>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0022F04-5F3C-4114-9375-654EB2806EF4}"/>
              </a:ext>
            </a:extLst>
          </p:cNvPr>
          <p:cNvSpPr/>
          <p:nvPr/>
        </p:nvSpPr>
        <p:spPr>
          <a:xfrm>
            <a:off x="10431621" y="4954560"/>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9C830EE-1AC2-4448-9D45-72BFA2610176}"/>
              </a:ext>
            </a:extLst>
          </p:cNvPr>
          <p:cNvSpPr/>
          <p:nvPr/>
        </p:nvSpPr>
        <p:spPr>
          <a:xfrm>
            <a:off x="631382" y="289248"/>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9DCFEFE-3016-4404-879F-5E74329325A4}"/>
              </a:ext>
            </a:extLst>
          </p:cNvPr>
          <p:cNvSpPr/>
          <p:nvPr/>
        </p:nvSpPr>
        <p:spPr>
          <a:xfrm>
            <a:off x="622046" y="1751042"/>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00F0C4F3-7688-4211-B518-5AA0D71FFF74}"/>
              </a:ext>
            </a:extLst>
          </p:cNvPr>
          <p:cNvSpPr/>
          <p:nvPr/>
        </p:nvSpPr>
        <p:spPr>
          <a:xfrm>
            <a:off x="622047" y="3301483"/>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9DD3530-FB1F-44CF-8732-8A3FBA56F579}"/>
              </a:ext>
            </a:extLst>
          </p:cNvPr>
          <p:cNvSpPr/>
          <p:nvPr/>
        </p:nvSpPr>
        <p:spPr>
          <a:xfrm>
            <a:off x="631379" y="4954560"/>
            <a:ext cx="1101013" cy="104813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5D371CF-39BE-4A29-977A-4FE6CB86FE60}"/>
              </a:ext>
            </a:extLst>
          </p:cNvPr>
          <p:cNvSpPr txBox="1"/>
          <p:nvPr/>
        </p:nvSpPr>
        <p:spPr>
          <a:xfrm>
            <a:off x="5194041" y="6488668"/>
            <a:ext cx="1449436" cy="369332"/>
          </a:xfrm>
          <a:prstGeom prst="rect">
            <a:avLst/>
          </a:prstGeom>
          <a:noFill/>
        </p:spPr>
        <p:txBody>
          <a:bodyPr wrap="none" rtlCol="0">
            <a:spAutoFit/>
          </a:bodyPr>
          <a:lstStyle/>
          <a:p>
            <a:r>
              <a:rPr lang="en-GB" dirty="0">
                <a:latin typeface="Century Gothic" panose="020B0502020202020204" pitchFamily="34" charset="0"/>
              </a:rPr>
              <a:t>Spider Legs</a:t>
            </a:r>
          </a:p>
        </p:txBody>
      </p:sp>
      <p:sp>
        <p:nvSpPr>
          <p:cNvPr id="18" name="TextBox 17">
            <a:extLst>
              <a:ext uri="{FF2B5EF4-FFF2-40B4-BE49-F238E27FC236}">
                <a16:creationId xmlns:a16="http://schemas.microsoft.com/office/drawing/2014/main" id="{516A988C-67A7-4CF0-B580-928268A1B568}"/>
              </a:ext>
            </a:extLst>
          </p:cNvPr>
          <p:cNvSpPr txBox="1"/>
          <p:nvPr/>
        </p:nvSpPr>
        <p:spPr>
          <a:xfrm>
            <a:off x="4856544" y="79310"/>
            <a:ext cx="1523174" cy="369332"/>
          </a:xfrm>
          <a:prstGeom prst="rect">
            <a:avLst/>
          </a:prstGeom>
          <a:noFill/>
        </p:spPr>
        <p:txBody>
          <a:bodyPr wrap="none" rtlCol="0">
            <a:spAutoFit/>
          </a:bodyPr>
          <a:lstStyle/>
          <a:p>
            <a:r>
              <a:rPr lang="en-GB" dirty="0">
                <a:latin typeface="Century Gothic" panose="020B0502020202020204" pitchFamily="34" charset="0"/>
              </a:rPr>
              <a:t>Times Table:</a:t>
            </a:r>
          </a:p>
        </p:txBody>
      </p:sp>
    </p:spTree>
    <p:extLst>
      <p:ext uri="{BB962C8B-B14F-4D97-AF65-F5344CB8AC3E}">
        <p14:creationId xmlns:p14="http://schemas.microsoft.com/office/powerpoint/2010/main" val="3476943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E673749-A0BC-403C-87E5-EC44AC60B575}"/>
              </a:ext>
            </a:extLst>
          </p:cNvPr>
          <p:cNvGraphicFramePr>
            <a:graphicFrameLocks noGrp="1"/>
          </p:cNvGraphicFramePr>
          <p:nvPr>
            <p:extLst>
              <p:ext uri="{D42A27DB-BD31-4B8C-83A1-F6EECF244321}">
                <p14:modId xmlns:p14="http://schemas.microsoft.com/office/powerpoint/2010/main" val="5260009"/>
              </p:ext>
            </p:extLst>
          </p:nvPr>
        </p:nvGraphicFramePr>
        <p:xfrm>
          <a:off x="1061615" y="365103"/>
          <a:ext cx="10601648" cy="5862267"/>
        </p:xfrm>
        <a:graphic>
          <a:graphicData uri="http://schemas.openxmlformats.org/drawingml/2006/table">
            <a:tbl>
              <a:tblPr firstRow="1" bandRow="1">
                <a:tableStyleId>{5940675A-B579-460E-94D1-54222C63F5DA}</a:tableStyleId>
              </a:tblPr>
              <a:tblGrid>
                <a:gridCol w="2650412">
                  <a:extLst>
                    <a:ext uri="{9D8B030D-6E8A-4147-A177-3AD203B41FA5}">
                      <a16:colId xmlns:a16="http://schemas.microsoft.com/office/drawing/2014/main" val="3554300156"/>
                    </a:ext>
                  </a:extLst>
                </a:gridCol>
                <a:gridCol w="2650412">
                  <a:extLst>
                    <a:ext uri="{9D8B030D-6E8A-4147-A177-3AD203B41FA5}">
                      <a16:colId xmlns:a16="http://schemas.microsoft.com/office/drawing/2014/main" val="215245084"/>
                    </a:ext>
                  </a:extLst>
                </a:gridCol>
                <a:gridCol w="2650412">
                  <a:extLst>
                    <a:ext uri="{9D8B030D-6E8A-4147-A177-3AD203B41FA5}">
                      <a16:colId xmlns:a16="http://schemas.microsoft.com/office/drawing/2014/main" val="2620892074"/>
                    </a:ext>
                  </a:extLst>
                </a:gridCol>
                <a:gridCol w="2650412">
                  <a:extLst>
                    <a:ext uri="{9D8B030D-6E8A-4147-A177-3AD203B41FA5}">
                      <a16:colId xmlns:a16="http://schemas.microsoft.com/office/drawing/2014/main" val="867577357"/>
                    </a:ext>
                  </a:extLst>
                </a:gridCol>
              </a:tblGrid>
              <a:tr h="580243">
                <a:tc>
                  <a:txBody>
                    <a:bodyPr/>
                    <a:lstStyle/>
                    <a:p>
                      <a:pPr algn="ctr"/>
                      <a:r>
                        <a:rPr lang="en-GB" sz="3600" b="1" dirty="0">
                          <a:latin typeface="Century Gothic" panose="020B0502020202020204" pitchFamily="34" charset="0"/>
                        </a:rPr>
                        <a:t>x</a:t>
                      </a:r>
                    </a:p>
                  </a:txBody>
                  <a:tcPr/>
                </a:tc>
                <a:tc>
                  <a:txBody>
                    <a:bodyPr/>
                    <a:lstStyle/>
                    <a:p>
                      <a:pPr algn="ctr"/>
                      <a:r>
                        <a:rPr lang="en-GB" sz="2800" b="1" dirty="0">
                          <a:latin typeface="Century Gothic" panose="020B0502020202020204" pitchFamily="34" charset="0"/>
                        </a:rPr>
                        <a:t>3</a:t>
                      </a:r>
                    </a:p>
                  </a:txBody>
                  <a:tcPr/>
                </a:tc>
                <a:tc>
                  <a:txBody>
                    <a:bodyPr/>
                    <a:lstStyle/>
                    <a:p>
                      <a:pPr algn="ctr"/>
                      <a:r>
                        <a:rPr lang="en-GB" sz="2800" b="1" dirty="0">
                          <a:latin typeface="Century Gothic" panose="020B0502020202020204" pitchFamily="34" charset="0"/>
                        </a:rPr>
                        <a:t>4</a:t>
                      </a:r>
                    </a:p>
                  </a:txBody>
                  <a:tcPr/>
                </a:tc>
                <a:tc>
                  <a:txBody>
                    <a:bodyPr/>
                    <a:lstStyle/>
                    <a:p>
                      <a:pPr algn="ctr"/>
                      <a:r>
                        <a:rPr lang="en-GB" sz="2800" b="1" dirty="0">
                          <a:latin typeface="Century Gothic" panose="020B0502020202020204" pitchFamily="34" charset="0"/>
                        </a:rPr>
                        <a:t>6</a:t>
                      </a:r>
                    </a:p>
                  </a:txBody>
                  <a:tcPr/>
                </a:tc>
                <a:extLst>
                  <a:ext uri="{0D108BD9-81ED-4DB2-BD59-A6C34878D82A}">
                    <a16:rowId xmlns:a16="http://schemas.microsoft.com/office/drawing/2014/main" val="1787418677"/>
                  </a:ext>
                </a:extLst>
              </a:tr>
              <a:tr h="580243">
                <a:tc>
                  <a:txBody>
                    <a:bodyPr/>
                    <a:lstStyle/>
                    <a:p>
                      <a:pPr algn="ctr"/>
                      <a:r>
                        <a:rPr lang="en-GB" sz="2800" b="1" dirty="0">
                          <a:latin typeface="Century Gothic" panose="020B0502020202020204" pitchFamily="34" charset="0"/>
                        </a:rPr>
                        <a:t>3</a:t>
                      </a:r>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66459398"/>
                  </a:ext>
                </a:extLst>
              </a:tr>
              <a:tr h="580243">
                <a:tc>
                  <a:txBody>
                    <a:bodyPr/>
                    <a:lstStyle/>
                    <a:p>
                      <a:pPr algn="ctr"/>
                      <a:r>
                        <a:rPr lang="en-GB" sz="2800" b="1" dirty="0">
                          <a:latin typeface="Century Gothic" panose="020B0502020202020204" pitchFamily="34" charset="0"/>
                        </a:rPr>
                        <a:t>4</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72718960"/>
                  </a:ext>
                </a:extLst>
              </a:tr>
              <a:tr h="580243">
                <a:tc>
                  <a:txBody>
                    <a:bodyPr/>
                    <a:lstStyle/>
                    <a:p>
                      <a:pPr algn="ctr"/>
                      <a:r>
                        <a:rPr lang="en-GB" sz="2800" b="1" dirty="0">
                          <a:latin typeface="Century Gothic" panose="020B0502020202020204" pitchFamily="34" charset="0"/>
                        </a:rPr>
                        <a:t>5</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02537402"/>
                  </a:ext>
                </a:extLst>
              </a:tr>
              <a:tr h="580243">
                <a:tc>
                  <a:txBody>
                    <a:bodyPr/>
                    <a:lstStyle/>
                    <a:p>
                      <a:pPr algn="ctr"/>
                      <a:r>
                        <a:rPr lang="en-GB" sz="2800" b="1" dirty="0">
                          <a:latin typeface="Century Gothic" panose="020B0502020202020204" pitchFamily="34" charset="0"/>
                        </a:rPr>
                        <a:t>6</a:t>
                      </a:r>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187242954"/>
                  </a:ext>
                </a:extLst>
              </a:tr>
              <a:tr h="580243">
                <a:tc>
                  <a:txBody>
                    <a:bodyPr/>
                    <a:lstStyle/>
                    <a:p>
                      <a:pPr algn="ctr"/>
                      <a:r>
                        <a:rPr lang="en-GB" sz="2800" b="1" dirty="0">
                          <a:latin typeface="Century Gothic" panose="020B0502020202020204" pitchFamily="34" charset="0"/>
                        </a:rPr>
                        <a:t>7</a:t>
                      </a:r>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78298069"/>
                  </a:ext>
                </a:extLst>
              </a:tr>
              <a:tr h="580243">
                <a:tc>
                  <a:txBody>
                    <a:bodyPr/>
                    <a:lstStyle/>
                    <a:p>
                      <a:pPr algn="ctr"/>
                      <a:r>
                        <a:rPr lang="en-GB" sz="2800" b="1" dirty="0">
                          <a:latin typeface="Century Gothic" panose="020B0502020202020204" pitchFamily="34" charset="0"/>
                        </a:rPr>
                        <a:t>8</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31486662"/>
                  </a:ext>
                </a:extLst>
              </a:tr>
              <a:tr h="580243">
                <a:tc>
                  <a:txBody>
                    <a:bodyPr/>
                    <a:lstStyle/>
                    <a:p>
                      <a:pPr algn="ctr"/>
                      <a:r>
                        <a:rPr lang="en-GB" sz="2800" b="1" dirty="0">
                          <a:latin typeface="Century Gothic" panose="020B0502020202020204" pitchFamily="34" charset="0"/>
                        </a:rPr>
                        <a:t>9</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80048844"/>
                  </a:ext>
                </a:extLst>
              </a:tr>
              <a:tr h="580243">
                <a:tc>
                  <a:txBody>
                    <a:bodyPr/>
                    <a:lstStyle/>
                    <a:p>
                      <a:pPr algn="ctr"/>
                      <a:r>
                        <a:rPr lang="en-GB" sz="2800" b="1" dirty="0">
                          <a:latin typeface="Century Gothic" panose="020B0502020202020204" pitchFamily="34" charset="0"/>
                        </a:rPr>
                        <a:t>11</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01984201"/>
                  </a:ext>
                </a:extLst>
              </a:tr>
              <a:tr h="580243">
                <a:tc>
                  <a:txBody>
                    <a:bodyPr/>
                    <a:lstStyle/>
                    <a:p>
                      <a:pPr algn="ctr"/>
                      <a:r>
                        <a:rPr lang="en-GB" sz="2800" b="1" dirty="0">
                          <a:latin typeface="Century Gothic" panose="020B0502020202020204" pitchFamily="34" charset="0"/>
                        </a:rPr>
                        <a:t>12</a:t>
                      </a:r>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395135283"/>
                  </a:ext>
                </a:extLst>
              </a:tr>
            </a:tbl>
          </a:graphicData>
        </a:graphic>
      </p:graphicFrame>
      <p:sp>
        <p:nvSpPr>
          <p:cNvPr id="3" name="TextBox 2">
            <a:extLst>
              <a:ext uri="{FF2B5EF4-FFF2-40B4-BE49-F238E27FC236}">
                <a16:creationId xmlns:a16="http://schemas.microsoft.com/office/drawing/2014/main" id="{511DB23B-3211-44FD-B194-DAFD4B22E32F}"/>
              </a:ext>
            </a:extLst>
          </p:cNvPr>
          <p:cNvSpPr txBox="1"/>
          <p:nvPr/>
        </p:nvSpPr>
        <p:spPr>
          <a:xfrm>
            <a:off x="83976" y="6421407"/>
            <a:ext cx="2119491" cy="369332"/>
          </a:xfrm>
          <a:prstGeom prst="rect">
            <a:avLst/>
          </a:prstGeom>
          <a:noFill/>
        </p:spPr>
        <p:txBody>
          <a:bodyPr wrap="none" rtlCol="0">
            <a:spAutoFit/>
          </a:bodyPr>
          <a:lstStyle/>
          <a:p>
            <a:r>
              <a:rPr lang="en-GB" dirty="0">
                <a:latin typeface="Century Gothic" panose="020B0502020202020204" pitchFamily="34" charset="0"/>
              </a:rPr>
              <a:t>Times Table Race</a:t>
            </a:r>
          </a:p>
        </p:txBody>
      </p:sp>
    </p:spTree>
    <p:extLst>
      <p:ext uri="{BB962C8B-B14F-4D97-AF65-F5344CB8AC3E}">
        <p14:creationId xmlns:p14="http://schemas.microsoft.com/office/powerpoint/2010/main" val="2640983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1DB23B-3211-44FD-B194-DAFD4B22E32F}"/>
              </a:ext>
            </a:extLst>
          </p:cNvPr>
          <p:cNvSpPr txBox="1"/>
          <p:nvPr/>
        </p:nvSpPr>
        <p:spPr>
          <a:xfrm>
            <a:off x="83976" y="6421407"/>
            <a:ext cx="1293944" cy="369332"/>
          </a:xfrm>
          <a:prstGeom prst="rect">
            <a:avLst/>
          </a:prstGeom>
          <a:noFill/>
        </p:spPr>
        <p:txBody>
          <a:bodyPr wrap="none" rtlCol="0">
            <a:spAutoFit/>
          </a:bodyPr>
          <a:lstStyle/>
          <a:p>
            <a:r>
              <a:rPr lang="en-GB" dirty="0">
                <a:latin typeface="Century Gothic" panose="020B0502020202020204" pitchFamily="34" charset="0"/>
              </a:rPr>
              <a:t>Crocodile</a:t>
            </a:r>
          </a:p>
        </p:txBody>
      </p:sp>
      <p:graphicFrame>
        <p:nvGraphicFramePr>
          <p:cNvPr id="5" name="Table 4">
            <a:extLst>
              <a:ext uri="{FF2B5EF4-FFF2-40B4-BE49-F238E27FC236}">
                <a16:creationId xmlns:a16="http://schemas.microsoft.com/office/drawing/2014/main" id="{970ACD7B-D34A-4D7B-85CC-740DFBE6BBE5}"/>
              </a:ext>
            </a:extLst>
          </p:cNvPr>
          <p:cNvGraphicFramePr>
            <a:graphicFrameLocks noGrp="1"/>
          </p:cNvGraphicFramePr>
          <p:nvPr>
            <p:extLst>
              <p:ext uri="{D42A27DB-BD31-4B8C-83A1-F6EECF244321}">
                <p14:modId xmlns:p14="http://schemas.microsoft.com/office/powerpoint/2010/main" val="4065299013"/>
              </p:ext>
            </p:extLst>
          </p:nvPr>
        </p:nvGraphicFramePr>
        <p:xfrm>
          <a:off x="613229" y="439746"/>
          <a:ext cx="11208138" cy="5486400"/>
        </p:xfrm>
        <a:graphic>
          <a:graphicData uri="http://schemas.openxmlformats.org/drawingml/2006/table">
            <a:tbl>
              <a:tblPr firstRow="1" bandRow="1">
                <a:tableStyleId>{5940675A-B579-460E-94D1-54222C63F5DA}</a:tableStyleId>
              </a:tblPr>
              <a:tblGrid>
                <a:gridCol w="3736046">
                  <a:extLst>
                    <a:ext uri="{9D8B030D-6E8A-4147-A177-3AD203B41FA5}">
                      <a16:colId xmlns:a16="http://schemas.microsoft.com/office/drawing/2014/main" val="2601319690"/>
                    </a:ext>
                  </a:extLst>
                </a:gridCol>
                <a:gridCol w="3736046">
                  <a:extLst>
                    <a:ext uri="{9D8B030D-6E8A-4147-A177-3AD203B41FA5}">
                      <a16:colId xmlns:a16="http://schemas.microsoft.com/office/drawing/2014/main" val="1931545571"/>
                    </a:ext>
                  </a:extLst>
                </a:gridCol>
                <a:gridCol w="3736046">
                  <a:extLst>
                    <a:ext uri="{9D8B030D-6E8A-4147-A177-3AD203B41FA5}">
                      <a16:colId xmlns:a16="http://schemas.microsoft.com/office/drawing/2014/main" val="2288590475"/>
                    </a:ext>
                  </a:extLst>
                </a:gridCol>
              </a:tblGrid>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97852924"/>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08385800"/>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73273937"/>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66508974"/>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3948973"/>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055092687"/>
                  </a:ext>
                </a:extLst>
              </a:tr>
            </a:tbl>
          </a:graphicData>
        </a:graphic>
      </p:graphicFrame>
      <p:sp>
        <p:nvSpPr>
          <p:cNvPr id="6" name="TextBox 5">
            <a:extLst>
              <a:ext uri="{FF2B5EF4-FFF2-40B4-BE49-F238E27FC236}">
                <a16:creationId xmlns:a16="http://schemas.microsoft.com/office/drawing/2014/main" id="{B61E4EC0-DF88-4106-8E14-DB86AC176F28}"/>
              </a:ext>
            </a:extLst>
          </p:cNvPr>
          <p:cNvSpPr txBox="1"/>
          <p:nvPr/>
        </p:nvSpPr>
        <p:spPr>
          <a:xfrm>
            <a:off x="213378" y="5281126"/>
            <a:ext cx="314510" cy="369332"/>
          </a:xfrm>
          <a:prstGeom prst="rect">
            <a:avLst/>
          </a:prstGeom>
          <a:noFill/>
        </p:spPr>
        <p:txBody>
          <a:bodyPr wrap="none" rtlCol="0">
            <a:spAutoFit/>
          </a:bodyPr>
          <a:lstStyle/>
          <a:p>
            <a:r>
              <a:rPr lang="en-GB" b="1" dirty="0">
                <a:latin typeface="Century Gothic" panose="020B0502020202020204" pitchFamily="34" charset="0"/>
              </a:rPr>
              <a:t>1</a:t>
            </a:r>
          </a:p>
        </p:txBody>
      </p:sp>
      <p:sp>
        <p:nvSpPr>
          <p:cNvPr id="7" name="TextBox 6">
            <a:extLst>
              <a:ext uri="{FF2B5EF4-FFF2-40B4-BE49-F238E27FC236}">
                <a16:creationId xmlns:a16="http://schemas.microsoft.com/office/drawing/2014/main" id="{ADF43510-50A1-42AD-AA78-61CAAE5EE7DC}"/>
              </a:ext>
            </a:extLst>
          </p:cNvPr>
          <p:cNvSpPr txBox="1"/>
          <p:nvPr/>
        </p:nvSpPr>
        <p:spPr>
          <a:xfrm>
            <a:off x="210787" y="4321046"/>
            <a:ext cx="314510" cy="369332"/>
          </a:xfrm>
          <a:prstGeom prst="rect">
            <a:avLst/>
          </a:prstGeom>
          <a:noFill/>
        </p:spPr>
        <p:txBody>
          <a:bodyPr wrap="none" rtlCol="0">
            <a:spAutoFit/>
          </a:bodyPr>
          <a:lstStyle/>
          <a:p>
            <a:r>
              <a:rPr lang="en-GB" b="1" dirty="0">
                <a:latin typeface="Century Gothic" panose="020B0502020202020204" pitchFamily="34" charset="0"/>
              </a:rPr>
              <a:t>2</a:t>
            </a:r>
          </a:p>
        </p:txBody>
      </p:sp>
      <p:sp>
        <p:nvSpPr>
          <p:cNvPr id="8" name="TextBox 7">
            <a:extLst>
              <a:ext uri="{FF2B5EF4-FFF2-40B4-BE49-F238E27FC236}">
                <a16:creationId xmlns:a16="http://schemas.microsoft.com/office/drawing/2014/main" id="{C8C7C477-FEA8-4526-AFB2-BE9AF3E87044}"/>
              </a:ext>
            </a:extLst>
          </p:cNvPr>
          <p:cNvSpPr txBox="1"/>
          <p:nvPr/>
        </p:nvSpPr>
        <p:spPr>
          <a:xfrm>
            <a:off x="208196" y="3360966"/>
            <a:ext cx="314510" cy="369332"/>
          </a:xfrm>
          <a:prstGeom prst="rect">
            <a:avLst/>
          </a:prstGeom>
          <a:noFill/>
        </p:spPr>
        <p:txBody>
          <a:bodyPr wrap="none" rtlCol="0">
            <a:spAutoFit/>
          </a:bodyPr>
          <a:lstStyle/>
          <a:p>
            <a:r>
              <a:rPr lang="en-GB" b="1" dirty="0">
                <a:latin typeface="Century Gothic" panose="020B0502020202020204" pitchFamily="34" charset="0"/>
              </a:rPr>
              <a:t>3</a:t>
            </a:r>
          </a:p>
        </p:txBody>
      </p:sp>
      <p:sp>
        <p:nvSpPr>
          <p:cNvPr id="9" name="TextBox 8">
            <a:extLst>
              <a:ext uri="{FF2B5EF4-FFF2-40B4-BE49-F238E27FC236}">
                <a16:creationId xmlns:a16="http://schemas.microsoft.com/office/drawing/2014/main" id="{EABA7BB4-4DB7-4582-ACF3-A5DD67197009}"/>
              </a:ext>
            </a:extLst>
          </p:cNvPr>
          <p:cNvSpPr txBox="1"/>
          <p:nvPr/>
        </p:nvSpPr>
        <p:spPr>
          <a:xfrm>
            <a:off x="205605" y="2400886"/>
            <a:ext cx="314510" cy="369332"/>
          </a:xfrm>
          <a:prstGeom prst="rect">
            <a:avLst/>
          </a:prstGeom>
          <a:noFill/>
        </p:spPr>
        <p:txBody>
          <a:bodyPr wrap="none" rtlCol="0">
            <a:spAutoFit/>
          </a:bodyPr>
          <a:lstStyle/>
          <a:p>
            <a:r>
              <a:rPr lang="en-GB" b="1" dirty="0">
                <a:latin typeface="Century Gothic" panose="020B0502020202020204" pitchFamily="34" charset="0"/>
              </a:rPr>
              <a:t>4</a:t>
            </a:r>
          </a:p>
        </p:txBody>
      </p:sp>
      <p:sp>
        <p:nvSpPr>
          <p:cNvPr id="10" name="TextBox 9">
            <a:extLst>
              <a:ext uri="{FF2B5EF4-FFF2-40B4-BE49-F238E27FC236}">
                <a16:creationId xmlns:a16="http://schemas.microsoft.com/office/drawing/2014/main" id="{52E644F1-E473-47AC-8D93-47AE4F9F1861}"/>
              </a:ext>
            </a:extLst>
          </p:cNvPr>
          <p:cNvSpPr txBox="1"/>
          <p:nvPr/>
        </p:nvSpPr>
        <p:spPr>
          <a:xfrm>
            <a:off x="203014" y="1440806"/>
            <a:ext cx="314510" cy="369332"/>
          </a:xfrm>
          <a:prstGeom prst="rect">
            <a:avLst/>
          </a:prstGeom>
          <a:noFill/>
        </p:spPr>
        <p:txBody>
          <a:bodyPr wrap="none" rtlCol="0">
            <a:spAutoFit/>
          </a:bodyPr>
          <a:lstStyle/>
          <a:p>
            <a:r>
              <a:rPr lang="en-GB" b="1" dirty="0">
                <a:latin typeface="Century Gothic" panose="020B0502020202020204" pitchFamily="34" charset="0"/>
              </a:rPr>
              <a:t>5</a:t>
            </a:r>
          </a:p>
        </p:txBody>
      </p:sp>
      <p:sp>
        <p:nvSpPr>
          <p:cNvPr id="11" name="TextBox 10">
            <a:extLst>
              <a:ext uri="{FF2B5EF4-FFF2-40B4-BE49-F238E27FC236}">
                <a16:creationId xmlns:a16="http://schemas.microsoft.com/office/drawing/2014/main" id="{0E7E9D98-5F1D-4532-B2B6-A76D8422CB13}"/>
              </a:ext>
            </a:extLst>
          </p:cNvPr>
          <p:cNvSpPr txBox="1"/>
          <p:nvPr/>
        </p:nvSpPr>
        <p:spPr>
          <a:xfrm>
            <a:off x="200423" y="480726"/>
            <a:ext cx="314510" cy="369332"/>
          </a:xfrm>
          <a:prstGeom prst="rect">
            <a:avLst/>
          </a:prstGeom>
          <a:noFill/>
        </p:spPr>
        <p:txBody>
          <a:bodyPr wrap="none" rtlCol="0">
            <a:spAutoFit/>
          </a:bodyPr>
          <a:lstStyle/>
          <a:p>
            <a:r>
              <a:rPr lang="en-GB" b="1" dirty="0">
                <a:latin typeface="Century Gothic" panose="020B0502020202020204" pitchFamily="34" charset="0"/>
              </a:rPr>
              <a:t>6</a:t>
            </a:r>
          </a:p>
        </p:txBody>
      </p:sp>
      <p:sp>
        <p:nvSpPr>
          <p:cNvPr id="12" name="TextBox 11">
            <a:extLst>
              <a:ext uri="{FF2B5EF4-FFF2-40B4-BE49-F238E27FC236}">
                <a16:creationId xmlns:a16="http://schemas.microsoft.com/office/drawing/2014/main" id="{F581CB21-11ED-4F69-8960-123426621E6A}"/>
              </a:ext>
            </a:extLst>
          </p:cNvPr>
          <p:cNvSpPr txBox="1"/>
          <p:nvPr/>
        </p:nvSpPr>
        <p:spPr>
          <a:xfrm>
            <a:off x="2213239" y="5989110"/>
            <a:ext cx="356188" cy="369332"/>
          </a:xfrm>
          <a:prstGeom prst="rect">
            <a:avLst/>
          </a:prstGeom>
          <a:noFill/>
        </p:spPr>
        <p:txBody>
          <a:bodyPr wrap="none" rtlCol="0">
            <a:spAutoFit/>
          </a:bodyPr>
          <a:lstStyle/>
          <a:p>
            <a:r>
              <a:rPr lang="en-GB" b="1" dirty="0">
                <a:latin typeface="Century Gothic" panose="020B0502020202020204" pitchFamily="34" charset="0"/>
              </a:rPr>
              <a:t>A</a:t>
            </a:r>
          </a:p>
        </p:txBody>
      </p:sp>
      <p:sp>
        <p:nvSpPr>
          <p:cNvPr id="13" name="TextBox 12">
            <a:extLst>
              <a:ext uri="{FF2B5EF4-FFF2-40B4-BE49-F238E27FC236}">
                <a16:creationId xmlns:a16="http://schemas.microsoft.com/office/drawing/2014/main" id="{3EA5E466-713C-47B1-A2D6-EB6F7147917C}"/>
              </a:ext>
            </a:extLst>
          </p:cNvPr>
          <p:cNvSpPr txBox="1"/>
          <p:nvPr/>
        </p:nvSpPr>
        <p:spPr>
          <a:xfrm>
            <a:off x="6096000" y="5989110"/>
            <a:ext cx="317716" cy="369332"/>
          </a:xfrm>
          <a:prstGeom prst="rect">
            <a:avLst/>
          </a:prstGeom>
          <a:noFill/>
        </p:spPr>
        <p:txBody>
          <a:bodyPr wrap="none" rtlCol="0">
            <a:spAutoFit/>
          </a:bodyPr>
          <a:lstStyle/>
          <a:p>
            <a:r>
              <a:rPr lang="en-GB" b="1" dirty="0">
                <a:latin typeface="Century Gothic" panose="020B0502020202020204" pitchFamily="34" charset="0"/>
              </a:rPr>
              <a:t>B</a:t>
            </a:r>
          </a:p>
        </p:txBody>
      </p:sp>
      <p:sp>
        <p:nvSpPr>
          <p:cNvPr id="14" name="TextBox 13">
            <a:extLst>
              <a:ext uri="{FF2B5EF4-FFF2-40B4-BE49-F238E27FC236}">
                <a16:creationId xmlns:a16="http://schemas.microsoft.com/office/drawing/2014/main" id="{1F9C59BD-44E3-44CA-A845-F641C3265051}"/>
              </a:ext>
            </a:extLst>
          </p:cNvPr>
          <p:cNvSpPr txBox="1"/>
          <p:nvPr/>
        </p:nvSpPr>
        <p:spPr>
          <a:xfrm>
            <a:off x="9978761" y="5989110"/>
            <a:ext cx="364202" cy="369332"/>
          </a:xfrm>
          <a:prstGeom prst="rect">
            <a:avLst/>
          </a:prstGeom>
          <a:noFill/>
        </p:spPr>
        <p:txBody>
          <a:bodyPr wrap="none" rtlCol="0">
            <a:spAutoFit/>
          </a:bodyPr>
          <a:lstStyle/>
          <a:p>
            <a:r>
              <a:rPr lang="en-GB" b="1" dirty="0">
                <a:latin typeface="Century Gothic" panose="020B0502020202020204" pitchFamily="34" charset="0"/>
              </a:rPr>
              <a:t>C</a:t>
            </a:r>
          </a:p>
        </p:txBody>
      </p:sp>
    </p:spTree>
    <p:extLst>
      <p:ext uri="{BB962C8B-B14F-4D97-AF65-F5344CB8AC3E}">
        <p14:creationId xmlns:p14="http://schemas.microsoft.com/office/powerpoint/2010/main" val="2594673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1DB23B-3211-44FD-B194-DAFD4B22E32F}"/>
              </a:ext>
            </a:extLst>
          </p:cNvPr>
          <p:cNvSpPr txBox="1"/>
          <p:nvPr/>
        </p:nvSpPr>
        <p:spPr>
          <a:xfrm>
            <a:off x="83976" y="6421407"/>
            <a:ext cx="1293944" cy="369332"/>
          </a:xfrm>
          <a:prstGeom prst="rect">
            <a:avLst/>
          </a:prstGeom>
          <a:noFill/>
        </p:spPr>
        <p:txBody>
          <a:bodyPr wrap="none" rtlCol="0">
            <a:spAutoFit/>
          </a:bodyPr>
          <a:lstStyle/>
          <a:p>
            <a:r>
              <a:rPr lang="en-GB" dirty="0">
                <a:latin typeface="Century Gothic" panose="020B0502020202020204" pitchFamily="34" charset="0"/>
              </a:rPr>
              <a:t>Crocodile</a:t>
            </a:r>
          </a:p>
        </p:txBody>
      </p:sp>
      <p:graphicFrame>
        <p:nvGraphicFramePr>
          <p:cNvPr id="5" name="Table 4">
            <a:extLst>
              <a:ext uri="{FF2B5EF4-FFF2-40B4-BE49-F238E27FC236}">
                <a16:creationId xmlns:a16="http://schemas.microsoft.com/office/drawing/2014/main" id="{970ACD7B-D34A-4D7B-85CC-740DFBE6BBE5}"/>
              </a:ext>
            </a:extLst>
          </p:cNvPr>
          <p:cNvGraphicFramePr>
            <a:graphicFrameLocks noGrp="1"/>
          </p:cNvGraphicFramePr>
          <p:nvPr/>
        </p:nvGraphicFramePr>
        <p:xfrm>
          <a:off x="613229" y="439746"/>
          <a:ext cx="11208138" cy="5486400"/>
        </p:xfrm>
        <a:graphic>
          <a:graphicData uri="http://schemas.openxmlformats.org/drawingml/2006/table">
            <a:tbl>
              <a:tblPr firstRow="1" bandRow="1">
                <a:tableStyleId>{5940675A-B579-460E-94D1-54222C63F5DA}</a:tableStyleId>
              </a:tblPr>
              <a:tblGrid>
                <a:gridCol w="3736046">
                  <a:extLst>
                    <a:ext uri="{9D8B030D-6E8A-4147-A177-3AD203B41FA5}">
                      <a16:colId xmlns:a16="http://schemas.microsoft.com/office/drawing/2014/main" val="2601319690"/>
                    </a:ext>
                  </a:extLst>
                </a:gridCol>
                <a:gridCol w="3736046">
                  <a:extLst>
                    <a:ext uri="{9D8B030D-6E8A-4147-A177-3AD203B41FA5}">
                      <a16:colId xmlns:a16="http://schemas.microsoft.com/office/drawing/2014/main" val="1931545571"/>
                    </a:ext>
                  </a:extLst>
                </a:gridCol>
                <a:gridCol w="3736046">
                  <a:extLst>
                    <a:ext uri="{9D8B030D-6E8A-4147-A177-3AD203B41FA5}">
                      <a16:colId xmlns:a16="http://schemas.microsoft.com/office/drawing/2014/main" val="2288590475"/>
                    </a:ext>
                  </a:extLst>
                </a:gridCol>
              </a:tblGrid>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97852924"/>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08385800"/>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73273937"/>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66508974"/>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3948973"/>
                  </a:ext>
                </a:extLst>
              </a:tr>
              <a:tr h="582962">
                <a:tc>
                  <a:txBody>
                    <a:bodyPr/>
                    <a:lstStyle/>
                    <a:p>
                      <a:endParaRPr lang="en-GB" dirty="0"/>
                    </a:p>
                    <a:p>
                      <a:endParaRPr lang="en-GB" dirty="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055092687"/>
                  </a:ext>
                </a:extLst>
              </a:tr>
            </a:tbl>
          </a:graphicData>
        </a:graphic>
      </p:graphicFrame>
      <p:sp>
        <p:nvSpPr>
          <p:cNvPr id="6" name="TextBox 5">
            <a:extLst>
              <a:ext uri="{FF2B5EF4-FFF2-40B4-BE49-F238E27FC236}">
                <a16:creationId xmlns:a16="http://schemas.microsoft.com/office/drawing/2014/main" id="{B61E4EC0-DF88-4106-8E14-DB86AC176F28}"/>
              </a:ext>
            </a:extLst>
          </p:cNvPr>
          <p:cNvSpPr txBox="1"/>
          <p:nvPr/>
        </p:nvSpPr>
        <p:spPr>
          <a:xfrm>
            <a:off x="213378" y="5281126"/>
            <a:ext cx="314510" cy="369332"/>
          </a:xfrm>
          <a:prstGeom prst="rect">
            <a:avLst/>
          </a:prstGeom>
          <a:noFill/>
        </p:spPr>
        <p:txBody>
          <a:bodyPr wrap="none" rtlCol="0">
            <a:spAutoFit/>
          </a:bodyPr>
          <a:lstStyle/>
          <a:p>
            <a:r>
              <a:rPr lang="en-GB" b="1" dirty="0">
                <a:latin typeface="Century Gothic" panose="020B0502020202020204" pitchFamily="34" charset="0"/>
              </a:rPr>
              <a:t>1</a:t>
            </a:r>
          </a:p>
        </p:txBody>
      </p:sp>
      <p:sp>
        <p:nvSpPr>
          <p:cNvPr id="7" name="TextBox 6">
            <a:extLst>
              <a:ext uri="{FF2B5EF4-FFF2-40B4-BE49-F238E27FC236}">
                <a16:creationId xmlns:a16="http://schemas.microsoft.com/office/drawing/2014/main" id="{ADF43510-50A1-42AD-AA78-61CAAE5EE7DC}"/>
              </a:ext>
            </a:extLst>
          </p:cNvPr>
          <p:cNvSpPr txBox="1"/>
          <p:nvPr/>
        </p:nvSpPr>
        <p:spPr>
          <a:xfrm>
            <a:off x="210787" y="4321046"/>
            <a:ext cx="314510" cy="369332"/>
          </a:xfrm>
          <a:prstGeom prst="rect">
            <a:avLst/>
          </a:prstGeom>
          <a:noFill/>
        </p:spPr>
        <p:txBody>
          <a:bodyPr wrap="none" rtlCol="0">
            <a:spAutoFit/>
          </a:bodyPr>
          <a:lstStyle/>
          <a:p>
            <a:r>
              <a:rPr lang="en-GB" b="1" dirty="0">
                <a:latin typeface="Century Gothic" panose="020B0502020202020204" pitchFamily="34" charset="0"/>
              </a:rPr>
              <a:t>2</a:t>
            </a:r>
          </a:p>
        </p:txBody>
      </p:sp>
      <p:sp>
        <p:nvSpPr>
          <p:cNvPr id="8" name="TextBox 7">
            <a:extLst>
              <a:ext uri="{FF2B5EF4-FFF2-40B4-BE49-F238E27FC236}">
                <a16:creationId xmlns:a16="http://schemas.microsoft.com/office/drawing/2014/main" id="{C8C7C477-FEA8-4526-AFB2-BE9AF3E87044}"/>
              </a:ext>
            </a:extLst>
          </p:cNvPr>
          <p:cNvSpPr txBox="1"/>
          <p:nvPr/>
        </p:nvSpPr>
        <p:spPr>
          <a:xfrm>
            <a:off x="208196" y="3360966"/>
            <a:ext cx="314510" cy="369332"/>
          </a:xfrm>
          <a:prstGeom prst="rect">
            <a:avLst/>
          </a:prstGeom>
          <a:noFill/>
        </p:spPr>
        <p:txBody>
          <a:bodyPr wrap="none" rtlCol="0">
            <a:spAutoFit/>
          </a:bodyPr>
          <a:lstStyle/>
          <a:p>
            <a:r>
              <a:rPr lang="en-GB" b="1" dirty="0">
                <a:latin typeface="Century Gothic" panose="020B0502020202020204" pitchFamily="34" charset="0"/>
              </a:rPr>
              <a:t>3</a:t>
            </a:r>
          </a:p>
        </p:txBody>
      </p:sp>
      <p:sp>
        <p:nvSpPr>
          <p:cNvPr id="9" name="TextBox 8">
            <a:extLst>
              <a:ext uri="{FF2B5EF4-FFF2-40B4-BE49-F238E27FC236}">
                <a16:creationId xmlns:a16="http://schemas.microsoft.com/office/drawing/2014/main" id="{EABA7BB4-4DB7-4582-ACF3-A5DD67197009}"/>
              </a:ext>
            </a:extLst>
          </p:cNvPr>
          <p:cNvSpPr txBox="1"/>
          <p:nvPr/>
        </p:nvSpPr>
        <p:spPr>
          <a:xfrm>
            <a:off x="205605" y="2400886"/>
            <a:ext cx="314510" cy="369332"/>
          </a:xfrm>
          <a:prstGeom prst="rect">
            <a:avLst/>
          </a:prstGeom>
          <a:noFill/>
        </p:spPr>
        <p:txBody>
          <a:bodyPr wrap="none" rtlCol="0">
            <a:spAutoFit/>
          </a:bodyPr>
          <a:lstStyle/>
          <a:p>
            <a:r>
              <a:rPr lang="en-GB" b="1" dirty="0">
                <a:latin typeface="Century Gothic" panose="020B0502020202020204" pitchFamily="34" charset="0"/>
              </a:rPr>
              <a:t>4</a:t>
            </a:r>
          </a:p>
        </p:txBody>
      </p:sp>
      <p:sp>
        <p:nvSpPr>
          <p:cNvPr id="10" name="TextBox 9">
            <a:extLst>
              <a:ext uri="{FF2B5EF4-FFF2-40B4-BE49-F238E27FC236}">
                <a16:creationId xmlns:a16="http://schemas.microsoft.com/office/drawing/2014/main" id="{52E644F1-E473-47AC-8D93-47AE4F9F1861}"/>
              </a:ext>
            </a:extLst>
          </p:cNvPr>
          <p:cNvSpPr txBox="1"/>
          <p:nvPr/>
        </p:nvSpPr>
        <p:spPr>
          <a:xfrm>
            <a:off x="203014" y="1440806"/>
            <a:ext cx="314510" cy="369332"/>
          </a:xfrm>
          <a:prstGeom prst="rect">
            <a:avLst/>
          </a:prstGeom>
          <a:noFill/>
        </p:spPr>
        <p:txBody>
          <a:bodyPr wrap="none" rtlCol="0">
            <a:spAutoFit/>
          </a:bodyPr>
          <a:lstStyle/>
          <a:p>
            <a:r>
              <a:rPr lang="en-GB" b="1" dirty="0">
                <a:latin typeface="Century Gothic" panose="020B0502020202020204" pitchFamily="34" charset="0"/>
              </a:rPr>
              <a:t>5</a:t>
            </a:r>
          </a:p>
        </p:txBody>
      </p:sp>
      <p:sp>
        <p:nvSpPr>
          <p:cNvPr id="11" name="TextBox 10">
            <a:extLst>
              <a:ext uri="{FF2B5EF4-FFF2-40B4-BE49-F238E27FC236}">
                <a16:creationId xmlns:a16="http://schemas.microsoft.com/office/drawing/2014/main" id="{0E7E9D98-5F1D-4532-B2B6-A76D8422CB13}"/>
              </a:ext>
            </a:extLst>
          </p:cNvPr>
          <p:cNvSpPr txBox="1"/>
          <p:nvPr/>
        </p:nvSpPr>
        <p:spPr>
          <a:xfrm>
            <a:off x="200423" y="480726"/>
            <a:ext cx="314510" cy="369332"/>
          </a:xfrm>
          <a:prstGeom prst="rect">
            <a:avLst/>
          </a:prstGeom>
          <a:noFill/>
        </p:spPr>
        <p:txBody>
          <a:bodyPr wrap="none" rtlCol="0">
            <a:spAutoFit/>
          </a:bodyPr>
          <a:lstStyle/>
          <a:p>
            <a:r>
              <a:rPr lang="en-GB" b="1" dirty="0">
                <a:latin typeface="Century Gothic" panose="020B0502020202020204" pitchFamily="34" charset="0"/>
              </a:rPr>
              <a:t>6</a:t>
            </a:r>
          </a:p>
        </p:txBody>
      </p:sp>
      <p:sp>
        <p:nvSpPr>
          <p:cNvPr id="12" name="TextBox 11">
            <a:extLst>
              <a:ext uri="{FF2B5EF4-FFF2-40B4-BE49-F238E27FC236}">
                <a16:creationId xmlns:a16="http://schemas.microsoft.com/office/drawing/2014/main" id="{F581CB21-11ED-4F69-8960-123426621E6A}"/>
              </a:ext>
            </a:extLst>
          </p:cNvPr>
          <p:cNvSpPr txBox="1"/>
          <p:nvPr/>
        </p:nvSpPr>
        <p:spPr>
          <a:xfrm>
            <a:off x="2213239" y="5989110"/>
            <a:ext cx="356188" cy="369332"/>
          </a:xfrm>
          <a:prstGeom prst="rect">
            <a:avLst/>
          </a:prstGeom>
          <a:noFill/>
        </p:spPr>
        <p:txBody>
          <a:bodyPr wrap="none" rtlCol="0">
            <a:spAutoFit/>
          </a:bodyPr>
          <a:lstStyle/>
          <a:p>
            <a:r>
              <a:rPr lang="en-GB" b="1" dirty="0">
                <a:latin typeface="Century Gothic" panose="020B0502020202020204" pitchFamily="34" charset="0"/>
              </a:rPr>
              <a:t>A</a:t>
            </a:r>
          </a:p>
        </p:txBody>
      </p:sp>
      <p:sp>
        <p:nvSpPr>
          <p:cNvPr id="13" name="TextBox 12">
            <a:extLst>
              <a:ext uri="{FF2B5EF4-FFF2-40B4-BE49-F238E27FC236}">
                <a16:creationId xmlns:a16="http://schemas.microsoft.com/office/drawing/2014/main" id="{3EA5E466-713C-47B1-A2D6-EB6F7147917C}"/>
              </a:ext>
            </a:extLst>
          </p:cNvPr>
          <p:cNvSpPr txBox="1"/>
          <p:nvPr/>
        </p:nvSpPr>
        <p:spPr>
          <a:xfrm>
            <a:off x="6096000" y="5989110"/>
            <a:ext cx="317716" cy="369332"/>
          </a:xfrm>
          <a:prstGeom prst="rect">
            <a:avLst/>
          </a:prstGeom>
          <a:noFill/>
        </p:spPr>
        <p:txBody>
          <a:bodyPr wrap="none" rtlCol="0">
            <a:spAutoFit/>
          </a:bodyPr>
          <a:lstStyle/>
          <a:p>
            <a:r>
              <a:rPr lang="en-GB" b="1" dirty="0">
                <a:latin typeface="Century Gothic" panose="020B0502020202020204" pitchFamily="34" charset="0"/>
              </a:rPr>
              <a:t>B</a:t>
            </a:r>
          </a:p>
        </p:txBody>
      </p:sp>
      <p:sp>
        <p:nvSpPr>
          <p:cNvPr id="14" name="TextBox 13">
            <a:extLst>
              <a:ext uri="{FF2B5EF4-FFF2-40B4-BE49-F238E27FC236}">
                <a16:creationId xmlns:a16="http://schemas.microsoft.com/office/drawing/2014/main" id="{1F9C59BD-44E3-44CA-A845-F641C3265051}"/>
              </a:ext>
            </a:extLst>
          </p:cNvPr>
          <p:cNvSpPr txBox="1"/>
          <p:nvPr/>
        </p:nvSpPr>
        <p:spPr>
          <a:xfrm>
            <a:off x="9978761" y="5989110"/>
            <a:ext cx="364202" cy="369332"/>
          </a:xfrm>
          <a:prstGeom prst="rect">
            <a:avLst/>
          </a:prstGeom>
          <a:noFill/>
        </p:spPr>
        <p:txBody>
          <a:bodyPr wrap="none" rtlCol="0">
            <a:spAutoFit/>
          </a:bodyPr>
          <a:lstStyle/>
          <a:p>
            <a:r>
              <a:rPr lang="en-GB" b="1" dirty="0">
                <a:latin typeface="Century Gothic" panose="020B0502020202020204" pitchFamily="34" charset="0"/>
              </a:rPr>
              <a:t>C</a:t>
            </a:r>
          </a:p>
        </p:txBody>
      </p:sp>
    </p:spTree>
    <p:extLst>
      <p:ext uri="{BB962C8B-B14F-4D97-AF65-F5344CB8AC3E}">
        <p14:creationId xmlns:p14="http://schemas.microsoft.com/office/powerpoint/2010/main" val="4261208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1DB23B-3211-44FD-B194-DAFD4B22E32F}"/>
              </a:ext>
            </a:extLst>
          </p:cNvPr>
          <p:cNvSpPr txBox="1"/>
          <p:nvPr/>
        </p:nvSpPr>
        <p:spPr>
          <a:xfrm>
            <a:off x="83976" y="6421407"/>
            <a:ext cx="1293944" cy="369332"/>
          </a:xfrm>
          <a:prstGeom prst="rect">
            <a:avLst/>
          </a:prstGeom>
          <a:noFill/>
        </p:spPr>
        <p:txBody>
          <a:bodyPr wrap="none" rtlCol="0">
            <a:spAutoFit/>
          </a:bodyPr>
          <a:lstStyle/>
          <a:p>
            <a:r>
              <a:rPr lang="en-GB" dirty="0">
                <a:latin typeface="Century Gothic" panose="020B0502020202020204" pitchFamily="34" charset="0"/>
              </a:rPr>
              <a:t>Crocodile</a:t>
            </a:r>
          </a:p>
        </p:txBody>
      </p:sp>
      <p:graphicFrame>
        <p:nvGraphicFramePr>
          <p:cNvPr id="5" name="Table 4">
            <a:extLst>
              <a:ext uri="{FF2B5EF4-FFF2-40B4-BE49-F238E27FC236}">
                <a16:creationId xmlns:a16="http://schemas.microsoft.com/office/drawing/2014/main" id="{970ACD7B-D34A-4D7B-85CC-740DFBE6BBE5}"/>
              </a:ext>
            </a:extLst>
          </p:cNvPr>
          <p:cNvGraphicFramePr>
            <a:graphicFrameLocks noGrp="1"/>
          </p:cNvGraphicFramePr>
          <p:nvPr>
            <p:extLst>
              <p:ext uri="{D42A27DB-BD31-4B8C-83A1-F6EECF244321}">
                <p14:modId xmlns:p14="http://schemas.microsoft.com/office/powerpoint/2010/main" val="1124272245"/>
              </p:ext>
            </p:extLst>
          </p:nvPr>
        </p:nvGraphicFramePr>
        <p:xfrm>
          <a:off x="650788" y="459093"/>
          <a:ext cx="11208139" cy="5486400"/>
        </p:xfrm>
        <a:graphic>
          <a:graphicData uri="http://schemas.openxmlformats.org/drawingml/2006/table">
            <a:tbl>
              <a:tblPr firstRow="1" bandRow="1">
                <a:tableStyleId>{5940675A-B579-460E-94D1-54222C63F5DA}</a:tableStyleId>
              </a:tblPr>
              <a:tblGrid>
                <a:gridCol w="1868023">
                  <a:extLst>
                    <a:ext uri="{9D8B030D-6E8A-4147-A177-3AD203B41FA5}">
                      <a16:colId xmlns:a16="http://schemas.microsoft.com/office/drawing/2014/main" val="2601319690"/>
                    </a:ext>
                  </a:extLst>
                </a:gridCol>
                <a:gridCol w="1868023">
                  <a:extLst>
                    <a:ext uri="{9D8B030D-6E8A-4147-A177-3AD203B41FA5}">
                      <a16:colId xmlns:a16="http://schemas.microsoft.com/office/drawing/2014/main" val="3481263864"/>
                    </a:ext>
                  </a:extLst>
                </a:gridCol>
                <a:gridCol w="1868023">
                  <a:extLst>
                    <a:ext uri="{9D8B030D-6E8A-4147-A177-3AD203B41FA5}">
                      <a16:colId xmlns:a16="http://schemas.microsoft.com/office/drawing/2014/main" val="1931545571"/>
                    </a:ext>
                  </a:extLst>
                </a:gridCol>
                <a:gridCol w="1868024">
                  <a:extLst>
                    <a:ext uri="{9D8B030D-6E8A-4147-A177-3AD203B41FA5}">
                      <a16:colId xmlns:a16="http://schemas.microsoft.com/office/drawing/2014/main" val="4107148585"/>
                    </a:ext>
                  </a:extLst>
                </a:gridCol>
                <a:gridCol w="1868023">
                  <a:extLst>
                    <a:ext uri="{9D8B030D-6E8A-4147-A177-3AD203B41FA5}">
                      <a16:colId xmlns:a16="http://schemas.microsoft.com/office/drawing/2014/main" val="2288590475"/>
                    </a:ext>
                  </a:extLst>
                </a:gridCol>
                <a:gridCol w="1868023">
                  <a:extLst>
                    <a:ext uri="{9D8B030D-6E8A-4147-A177-3AD203B41FA5}">
                      <a16:colId xmlns:a16="http://schemas.microsoft.com/office/drawing/2014/main" val="3198809904"/>
                    </a:ext>
                  </a:extLst>
                </a:gridCol>
              </a:tblGrid>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97852924"/>
                  </a:ext>
                </a:extLst>
              </a:tr>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08385800"/>
                  </a:ext>
                </a:extLst>
              </a:tr>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73273937"/>
                  </a:ext>
                </a:extLst>
              </a:tr>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266508974"/>
                  </a:ext>
                </a:extLst>
              </a:tr>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183948973"/>
                  </a:ext>
                </a:extLst>
              </a:tr>
              <a:tr h="582962">
                <a:tc>
                  <a:txBody>
                    <a:bodyPr/>
                    <a:lstStyle/>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55092687"/>
                  </a:ext>
                </a:extLst>
              </a:tr>
            </a:tbl>
          </a:graphicData>
        </a:graphic>
      </p:graphicFrame>
      <p:sp>
        <p:nvSpPr>
          <p:cNvPr id="6" name="TextBox 5">
            <a:extLst>
              <a:ext uri="{FF2B5EF4-FFF2-40B4-BE49-F238E27FC236}">
                <a16:creationId xmlns:a16="http://schemas.microsoft.com/office/drawing/2014/main" id="{B61E4EC0-DF88-4106-8E14-DB86AC176F28}"/>
              </a:ext>
            </a:extLst>
          </p:cNvPr>
          <p:cNvSpPr txBox="1"/>
          <p:nvPr/>
        </p:nvSpPr>
        <p:spPr>
          <a:xfrm>
            <a:off x="213378" y="5281126"/>
            <a:ext cx="314510" cy="369332"/>
          </a:xfrm>
          <a:prstGeom prst="rect">
            <a:avLst/>
          </a:prstGeom>
          <a:noFill/>
        </p:spPr>
        <p:txBody>
          <a:bodyPr wrap="none" rtlCol="0">
            <a:spAutoFit/>
          </a:bodyPr>
          <a:lstStyle/>
          <a:p>
            <a:r>
              <a:rPr lang="en-GB" b="1" dirty="0">
                <a:latin typeface="Century Gothic" panose="020B0502020202020204" pitchFamily="34" charset="0"/>
              </a:rPr>
              <a:t>1</a:t>
            </a:r>
          </a:p>
        </p:txBody>
      </p:sp>
      <p:sp>
        <p:nvSpPr>
          <p:cNvPr id="7" name="TextBox 6">
            <a:extLst>
              <a:ext uri="{FF2B5EF4-FFF2-40B4-BE49-F238E27FC236}">
                <a16:creationId xmlns:a16="http://schemas.microsoft.com/office/drawing/2014/main" id="{ADF43510-50A1-42AD-AA78-61CAAE5EE7DC}"/>
              </a:ext>
            </a:extLst>
          </p:cNvPr>
          <p:cNvSpPr txBox="1"/>
          <p:nvPr/>
        </p:nvSpPr>
        <p:spPr>
          <a:xfrm>
            <a:off x="210787" y="4321046"/>
            <a:ext cx="314510" cy="369332"/>
          </a:xfrm>
          <a:prstGeom prst="rect">
            <a:avLst/>
          </a:prstGeom>
          <a:noFill/>
        </p:spPr>
        <p:txBody>
          <a:bodyPr wrap="none" rtlCol="0">
            <a:spAutoFit/>
          </a:bodyPr>
          <a:lstStyle/>
          <a:p>
            <a:r>
              <a:rPr lang="en-GB" b="1" dirty="0">
                <a:latin typeface="Century Gothic" panose="020B0502020202020204" pitchFamily="34" charset="0"/>
              </a:rPr>
              <a:t>2</a:t>
            </a:r>
          </a:p>
        </p:txBody>
      </p:sp>
      <p:sp>
        <p:nvSpPr>
          <p:cNvPr id="8" name="TextBox 7">
            <a:extLst>
              <a:ext uri="{FF2B5EF4-FFF2-40B4-BE49-F238E27FC236}">
                <a16:creationId xmlns:a16="http://schemas.microsoft.com/office/drawing/2014/main" id="{C8C7C477-FEA8-4526-AFB2-BE9AF3E87044}"/>
              </a:ext>
            </a:extLst>
          </p:cNvPr>
          <p:cNvSpPr txBox="1"/>
          <p:nvPr/>
        </p:nvSpPr>
        <p:spPr>
          <a:xfrm>
            <a:off x="208196" y="3360966"/>
            <a:ext cx="314510" cy="369332"/>
          </a:xfrm>
          <a:prstGeom prst="rect">
            <a:avLst/>
          </a:prstGeom>
          <a:noFill/>
        </p:spPr>
        <p:txBody>
          <a:bodyPr wrap="none" rtlCol="0">
            <a:spAutoFit/>
          </a:bodyPr>
          <a:lstStyle/>
          <a:p>
            <a:r>
              <a:rPr lang="en-GB" b="1" dirty="0">
                <a:latin typeface="Century Gothic" panose="020B0502020202020204" pitchFamily="34" charset="0"/>
              </a:rPr>
              <a:t>3</a:t>
            </a:r>
          </a:p>
        </p:txBody>
      </p:sp>
      <p:sp>
        <p:nvSpPr>
          <p:cNvPr id="9" name="TextBox 8">
            <a:extLst>
              <a:ext uri="{FF2B5EF4-FFF2-40B4-BE49-F238E27FC236}">
                <a16:creationId xmlns:a16="http://schemas.microsoft.com/office/drawing/2014/main" id="{EABA7BB4-4DB7-4582-ACF3-A5DD67197009}"/>
              </a:ext>
            </a:extLst>
          </p:cNvPr>
          <p:cNvSpPr txBox="1"/>
          <p:nvPr/>
        </p:nvSpPr>
        <p:spPr>
          <a:xfrm>
            <a:off x="205605" y="2400886"/>
            <a:ext cx="314510" cy="369332"/>
          </a:xfrm>
          <a:prstGeom prst="rect">
            <a:avLst/>
          </a:prstGeom>
          <a:noFill/>
        </p:spPr>
        <p:txBody>
          <a:bodyPr wrap="none" rtlCol="0">
            <a:spAutoFit/>
          </a:bodyPr>
          <a:lstStyle/>
          <a:p>
            <a:r>
              <a:rPr lang="en-GB" b="1" dirty="0">
                <a:latin typeface="Century Gothic" panose="020B0502020202020204" pitchFamily="34" charset="0"/>
              </a:rPr>
              <a:t>4</a:t>
            </a:r>
          </a:p>
        </p:txBody>
      </p:sp>
      <p:sp>
        <p:nvSpPr>
          <p:cNvPr id="10" name="TextBox 9">
            <a:extLst>
              <a:ext uri="{FF2B5EF4-FFF2-40B4-BE49-F238E27FC236}">
                <a16:creationId xmlns:a16="http://schemas.microsoft.com/office/drawing/2014/main" id="{52E644F1-E473-47AC-8D93-47AE4F9F1861}"/>
              </a:ext>
            </a:extLst>
          </p:cNvPr>
          <p:cNvSpPr txBox="1"/>
          <p:nvPr/>
        </p:nvSpPr>
        <p:spPr>
          <a:xfrm>
            <a:off x="203014" y="1440806"/>
            <a:ext cx="314510" cy="369332"/>
          </a:xfrm>
          <a:prstGeom prst="rect">
            <a:avLst/>
          </a:prstGeom>
          <a:noFill/>
        </p:spPr>
        <p:txBody>
          <a:bodyPr wrap="none" rtlCol="0">
            <a:spAutoFit/>
          </a:bodyPr>
          <a:lstStyle/>
          <a:p>
            <a:r>
              <a:rPr lang="en-GB" b="1" dirty="0">
                <a:latin typeface="Century Gothic" panose="020B0502020202020204" pitchFamily="34" charset="0"/>
              </a:rPr>
              <a:t>5</a:t>
            </a:r>
          </a:p>
        </p:txBody>
      </p:sp>
      <p:sp>
        <p:nvSpPr>
          <p:cNvPr id="11" name="TextBox 10">
            <a:extLst>
              <a:ext uri="{FF2B5EF4-FFF2-40B4-BE49-F238E27FC236}">
                <a16:creationId xmlns:a16="http://schemas.microsoft.com/office/drawing/2014/main" id="{0E7E9D98-5F1D-4532-B2B6-A76D8422CB13}"/>
              </a:ext>
            </a:extLst>
          </p:cNvPr>
          <p:cNvSpPr txBox="1"/>
          <p:nvPr/>
        </p:nvSpPr>
        <p:spPr>
          <a:xfrm>
            <a:off x="200423" y="480726"/>
            <a:ext cx="314510" cy="369332"/>
          </a:xfrm>
          <a:prstGeom prst="rect">
            <a:avLst/>
          </a:prstGeom>
          <a:noFill/>
        </p:spPr>
        <p:txBody>
          <a:bodyPr wrap="none" rtlCol="0">
            <a:spAutoFit/>
          </a:bodyPr>
          <a:lstStyle/>
          <a:p>
            <a:r>
              <a:rPr lang="en-GB" b="1" dirty="0">
                <a:latin typeface="Century Gothic" panose="020B0502020202020204" pitchFamily="34" charset="0"/>
              </a:rPr>
              <a:t>6</a:t>
            </a:r>
          </a:p>
        </p:txBody>
      </p:sp>
      <p:sp>
        <p:nvSpPr>
          <p:cNvPr id="12" name="TextBox 11">
            <a:extLst>
              <a:ext uri="{FF2B5EF4-FFF2-40B4-BE49-F238E27FC236}">
                <a16:creationId xmlns:a16="http://schemas.microsoft.com/office/drawing/2014/main" id="{F581CB21-11ED-4F69-8960-123426621E6A}"/>
              </a:ext>
            </a:extLst>
          </p:cNvPr>
          <p:cNvSpPr txBox="1"/>
          <p:nvPr/>
        </p:nvSpPr>
        <p:spPr>
          <a:xfrm>
            <a:off x="1377920" y="5944693"/>
            <a:ext cx="356188" cy="369332"/>
          </a:xfrm>
          <a:prstGeom prst="rect">
            <a:avLst/>
          </a:prstGeom>
          <a:noFill/>
        </p:spPr>
        <p:txBody>
          <a:bodyPr wrap="none" rtlCol="0">
            <a:spAutoFit/>
          </a:bodyPr>
          <a:lstStyle/>
          <a:p>
            <a:r>
              <a:rPr lang="en-GB" b="1" dirty="0">
                <a:latin typeface="Century Gothic" panose="020B0502020202020204" pitchFamily="34" charset="0"/>
              </a:rPr>
              <a:t>A</a:t>
            </a:r>
          </a:p>
        </p:txBody>
      </p:sp>
      <p:sp>
        <p:nvSpPr>
          <p:cNvPr id="13" name="TextBox 12">
            <a:extLst>
              <a:ext uri="{FF2B5EF4-FFF2-40B4-BE49-F238E27FC236}">
                <a16:creationId xmlns:a16="http://schemas.microsoft.com/office/drawing/2014/main" id="{3EA5E466-713C-47B1-A2D6-EB6F7147917C}"/>
              </a:ext>
            </a:extLst>
          </p:cNvPr>
          <p:cNvSpPr txBox="1"/>
          <p:nvPr/>
        </p:nvSpPr>
        <p:spPr>
          <a:xfrm>
            <a:off x="3399453" y="5943893"/>
            <a:ext cx="317716" cy="369332"/>
          </a:xfrm>
          <a:prstGeom prst="rect">
            <a:avLst/>
          </a:prstGeom>
          <a:noFill/>
        </p:spPr>
        <p:txBody>
          <a:bodyPr wrap="none" rtlCol="0">
            <a:spAutoFit/>
          </a:bodyPr>
          <a:lstStyle/>
          <a:p>
            <a:r>
              <a:rPr lang="en-GB" b="1" dirty="0">
                <a:latin typeface="Century Gothic" panose="020B0502020202020204" pitchFamily="34" charset="0"/>
              </a:rPr>
              <a:t>B</a:t>
            </a:r>
          </a:p>
        </p:txBody>
      </p:sp>
      <p:sp>
        <p:nvSpPr>
          <p:cNvPr id="14" name="TextBox 13">
            <a:extLst>
              <a:ext uri="{FF2B5EF4-FFF2-40B4-BE49-F238E27FC236}">
                <a16:creationId xmlns:a16="http://schemas.microsoft.com/office/drawing/2014/main" id="{1F9C59BD-44E3-44CA-A845-F641C3265051}"/>
              </a:ext>
            </a:extLst>
          </p:cNvPr>
          <p:cNvSpPr txBox="1"/>
          <p:nvPr/>
        </p:nvSpPr>
        <p:spPr>
          <a:xfrm>
            <a:off x="5258684" y="5943893"/>
            <a:ext cx="364202" cy="369332"/>
          </a:xfrm>
          <a:prstGeom prst="rect">
            <a:avLst/>
          </a:prstGeom>
          <a:noFill/>
        </p:spPr>
        <p:txBody>
          <a:bodyPr wrap="none" rtlCol="0">
            <a:spAutoFit/>
          </a:bodyPr>
          <a:lstStyle/>
          <a:p>
            <a:r>
              <a:rPr lang="en-GB" b="1" dirty="0">
                <a:latin typeface="Century Gothic" panose="020B0502020202020204" pitchFamily="34" charset="0"/>
              </a:rPr>
              <a:t>C</a:t>
            </a:r>
          </a:p>
        </p:txBody>
      </p:sp>
      <p:sp>
        <p:nvSpPr>
          <p:cNvPr id="15" name="TextBox 14">
            <a:extLst>
              <a:ext uri="{FF2B5EF4-FFF2-40B4-BE49-F238E27FC236}">
                <a16:creationId xmlns:a16="http://schemas.microsoft.com/office/drawing/2014/main" id="{CC4CCBB4-8CDD-43BD-9C06-A435093C58D3}"/>
              </a:ext>
            </a:extLst>
          </p:cNvPr>
          <p:cNvSpPr txBox="1"/>
          <p:nvPr/>
        </p:nvSpPr>
        <p:spPr>
          <a:xfrm>
            <a:off x="10918721" y="5960901"/>
            <a:ext cx="295274" cy="369332"/>
          </a:xfrm>
          <a:prstGeom prst="rect">
            <a:avLst/>
          </a:prstGeom>
          <a:noFill/>
        </p:spPr>
        <p:txBody>
          <a:bodyPr wrap="none" rtlCol="0">
            <a:spAutoFit/>
          </a:bodyPr>
          <a:lstStyle/>
          <a:p>
            <a:r>
              <a:rPr lang="en-GB" b="1" dirty="0">
                <a:latin typeface="Century Gothic" panose="020B0502020202020204" pitchFamily="34" charset="0"/>
              </a:rPr>
              <a:t>F</a:t>
            </a:r>
          </a:p>
        </p:txBody>
      </p:sp>
      <p:sp>
        <p:nvSpPr>
          <p:cNvPr id="16" name="TextBox 15">
            <a:extLst>
              <a:ext uri="{FF2B5EF4-FFF2-40B4-BE49-F238E27FC236}">
                <a16:creationId xmlns:a16="http://schemas.microsoft.com/office/drawing/2014/main" id="{EABC74CE-8102-4026-A049-FAB5BD232BD7}"/>
              </a:ext>
            </a:extLst>
          </p:cNvPr>
          <p:cNvSpPr txBox="1"/>
          <p:nvPr/>
        </p:nvSpPr>
        <p:spPr>
          <a:xfrm>
            <a:off x="8857190" y="5998784"/>
            <a:ext cx="304892" cy="369332"/>
          </a:xfrm>
          <a:prstGeom prst="rect">
            <a:avLst/>
          </a:prstGeom>
          <a:noFill/>
        </p:spPr>
        <p:txBody>
          <a:bodyPr wrap="none" rtlCol="0">
            <a:spAutoFit/>
          </a:bodyPr>
          <a:lstStyle/>
          <a:p>
            <a:r>
              <a:rPr lang="en-GB" b="1" dirty="0">
                <a:latin typeface="Century Gothic" panose="020B0502020202020204" pitchFamily="34" charset="0"/>
              </a:rPr>
              <a:t>E</a:t>
            </a:r>
          </a:p>
        </p:txBody>
      </p:sp>
      <p:sp>
        <p:nvSpPr>
          <p:cNvPr id="17" name="TextBox 16">
            <a:extLst>
              <a:ext uri="{FF2B5EF4-FFF2-40B4-BE49-F238E27FC236}">
                <a16:creationId xmlns:a16="http://schemas.microsoft.com/office/drawing/2014/main" id="{A852082B-092C-4806-9D6D-B24F3E19164D}"/>
              </a:ext>
            </a:extLst>
          </p:cNvPr>
          <p:cNvSpPr txBox="1"/>
          <p:nvPr/>
        </p:nvSpPr>
        <p:spPr>
          <a:xfrm>
            <a:off x="7029943" y="5998784"/>
            <a:ext cx="346570" cy="369332"/>
          </a:xfrm>
          <a:prstGeom prst="rect">
            <a:avLst/>
          </a:prstGeom>
          <a:noFill/>
        </p:spPr>
        <p:txBody>
          <a:bodyPr wrap="none" rtlCol="0">
            <a:spAutoFit/>
          </a:bodyPr>
          <a:lstStyle/>
          <a:p>
            <a:r>
              <a:rPr lang="en-GB" b="1" dirty="0">
                <a:latin typeface="Century Gothic" panose="020B0502020202020204" pitchFamily="34" charset="0"/>
              </a:rPr>
              <a:t>D</a:t>
            </a:r>
          </a:p>
        </p:txBody>
      </p:sp>
      <p:cxnSp>
        <p:nvCxnSpPr>
          <p:cNvPr id="4" name="Straight Connector 3">
            <a:extLst>
              <a:ext uri="{FF2B5EF4-FFF2-40B4-BE49-F238E27FC236}">
                <a16:creationId xmlns:a16="http://schemas.microsoft.com/office/drawing/2014/main" id="{8759E8A1-C8FA-42BD-BC6A-B07C037E9B00}"/>
              </a:ext>
            </a:extLst>
          </p:cNvPr>
          <p:cNvCxnSpPr/>
          <p:nvPr/>
        </p:nvCxnSpPr>
        <p:spPr>
          <a:xfrm>
            <a:off x="6254857" y="0"/>
            <a:ext cx="0" cy="6421407"/>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7922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9F5591-06A1-48AA-9B1C-FF73D2CF4043}"/>
              </a:ext>
            </a:extLst>
          </p:cNvPr>
          <p:cNvSpPr txBox="1"/>
          <p:nvPr/>
        </p:nvSpPr>
        <p:spPr>
          <a:xfrm>
            <a:off x="345233" y="6484776"/>
            <a:ext cx="832279" cy="369332"/>
          </a:xfrm>
          <a:prstGeom prst="rect">
            <a:avLst/>
          </a:prstGeom>
          <a:noFill/>
        </p:spPr>
        <p:txBody>
          <a:bodyPr wrap="none" rtlCol="0">
            <a:spAutoFit/>
          </a:bodyPr>
          <a:lstStyle/>
          <a:p>
            <a:r>
              <a:rPr lang="en-GB" dirty="0"/>
              <a:t>Ladder</a:t>
            </a:r>
          </a:p>
        </p:txBody>
      </p:sp>
      <p:pic>
        <p:nvPicPr>
          <p:cNvPr id="3" name="Picture 2">
            <a:extLst>
              <a:ext uri="{FF2B5EF4-FFF2-40B4-BE49-F238E27FC236}">
                <a16:creationId xmlns:a16="http://schemas.microsoft.com/office/drawing/2014/main" id="{3DBE8D57-E650-4646-B340-E9C0BF76EFA3}"/>
              </a:ext>
            </a:extLst>
          </p:cNvPr>
          <p:cNvPicPr>
            <a:picLocks noChangeAspect="1"/>
          </p:cNvPicPr>
          <p:nvPr/>
        </p:nvPicPr>
        <p:blipFill>
          <a:blip r:embed="rId2"/>
          <a:stretch>
            <a:fillRect/>
          </a:stretch>
        </p:blipFill>
        <p:spPr>
          <a:xfrm rot="16200000">
            <a:off x="3447015" y="-1694992"/>
            <a:ext cx="5182034" cy="9721041"/>
          </a:xfrm>
          <a:prstGeom prst="rect">
            <a:avLst/>
          </a:prstGeom>
        </p:spPr>
      </p:pic>
      <p:grpSp>
        <p:nvGrpSpPr>
          <p:cNvPr id="10" name="Group 9">
            <a:extLst>
              <a:ext uri="{FF2B5EF4-FFF2-40B4-BE49-F238E27FC236}">
                <a16:creationId xmlns:a16="http://schemas.microsoft.com/office/drawing/2014/main" id="{0D676B42-AB52-47D9-802E-C29802679E9E}"/>
              </a:ext>
            </a:extLst>
          </p:cNvPr>
          <p:cNvGrpSpPr/>
          <p:nvPr/>
        </p:nvGrpSpPr>
        <p:grpSpPr>
          <a:xfrm>
            <a:off x="2693227" y="2725238"/>
            <a:ext cx="6710492" cy="1650981"/>
            <a:chOff x="2693227" y="2725238"/>
            <a:chExt cx="6710492" cy="1650981"/>
          </a:xfrm>
        </p:grpSpPr>
        <p:sp>
          <p:nvSpPr>
            <p:cNvPr id="4" name="TextBox 3">
              <a:extLst>
                <a:ext uri="{FF2B5EF4-FFF2-40B4-BE49-F238E27FC236}">
                  <a16:creationId xmlns:a16="http://schemas.microsoft.com/office/drawing/2014/main" id="{BBB442DB-AA82-486A-BBDF-A87AEB7B4028}"/>
                </a:ext>
              </a:extLst>
            </p:cNvPr>
            <p:cNvSpPr txBox="1"/>
            <p:nvPr/>
          </p:nvSpPr>
          <p:spPr>
            <a:xfrm rot="16200000">
              <a:off x="8447848" y="3331028"/>
              <a:ext cx="1542410" cy="369332"/>
            </a:xfrm>
            <a:prstGeom prst="rect">
              <a:avLst/>
            </a:prstGeom>
            <a:noFill/>
          </p:spPr>
          <p:txBody>
            <a:bodyPr wrap="none" rtlCol="0">
              <a:spAutoFit/>
            </a:bodyPr>
            <a:lstStyle/>
            <a:p>
              <a:r>
                <a:rPr lang="en-GB" dirty="0">
                  <a:latin typeface="Century Gothic" panose="020B0502020202020204" pitchFamily="34" charset="0"/>
                </a:rPr>
                <a:t>Multiple of 3</a:t>
              </a:r>
            </a:p>
          </p:txBody>
        </p:sp>
        <p:sp>
          <p:nvSpPr>
            <p:cNvPr id="5" name="TextBox 4">
              <a:extLst>
                <a:ext uri="{FF2B5EF4-FFF2-40B4-BE49-F238E27FC236}">
                  <a16:creationId xmlns:a16="http://schemas.microsoft.com/office/drawing/2014/main" id="{4431B9A4-9089-44AF-B63A-D8D828AB4CA0}"/>
                </a:ext>
              </a:extLst>
            </p:cNvPr>
            <p:cNvSpPr txBox="1"/>
            <p:nvPr/>
          </p:nvSpPr>
          <p:spPr>
            <a:xfrm rot="16200000">
              <a:off x="7195470" y="3311777"/>
              <a:ext cx="1542410" cy="369332"/>
            </a:xfrm>
            <a:prstGeom prst="rect">
              <a:avLst/>
            </a:prstGeom>
            <a:noFill/>
          </p:spPr>
          <p:txBody>
            <a:bodyPr wrap="none" rtlCol="0">
              <a:spAutoFit/>
            </a:bodyPr>
            <a:lstStyle/>
            <a:p>
              <a:r>
                <a:rPr lang="en-GB" dirty="0">
                  <a:latin typeface="Century Gothic" panose="020B0502020202020204" pitchFamily="34" charset="0"/>
                </a:rPr>
                <a:t>Multiple of 4</a:t>
              </a:r>
            </a:p>
          </p:txBody>
        </p:sp>
        <p:sp>
          <p:nvSpPr>
            <p:cNvPr id="6" name="TextBox 5">
              <a:extLst>
                <a:ext uri="{FF2B5EF4-FFF2-40B4-BE49-F238E27FC236}">
                  <a16:creationId xmlns:a16="http://schemas.microsoft.com/office/drawing/2014/main" id="{E36C780A-42CB-4B6B-A57A-B6B5413F1285}"/>
                </a:ext>
              </a:extLst>
            </p:cNvPr>
            <p:cNvSpPr txBox="1"/>
            <p:nvPr/>
          </p:nvSpPr>
          <p:spPr>
            <a:xfrm rot="16200000">
              <a:off x="5943092" y="3420348"/>
              <a:ext cx="1542410" cy="369332"/>
            </a:xfrm>
            <a:prstGeom prst="rect">
              <a:avLst/>
            </a:prstGeom>
            <a:noFill/>
          </p:spPr>
          <p:txBody>
            <a:bodyPr wrap="none" rtlCol="0">
              <a:spAutoFit/>
            </a:bodyPr>
            <a:lstStyle/>
            <a:p>
              <a:r>
                <a:rPr lang="en-GB" dirty="0">
                  <a:latin typeface="Century Gothic" panose="020B0502020202020204" pitchFamily="34" charset="0"/>
                </a:rPr>
                <a:t>Multiple of 5</a:t>
              </a:r>
            </a:p>
          </p:txBody>
        </p:sp>
        <p:sp>
          <p:nvSpPr>
            <p:cNvPr id="7" name="TextBox 6">
              <a:extLst>
                <a:ext uri="{FF2B5EF4-FFF2-40B4-BE49-F238E27FC236}">
                  <a16:creationId xmlns:a16="http://schemas.microsoft.com/office/drawing/2014/main" id="{49BD0C3C-F28C-435E-A9E1-CF81D4763150}"/>
                </a:ext>
              </a:extLst>
            </p:cNvPr>
            <p:cNvSpPr txBox="1"/>
            <p:nvPr/>
          </p:nvSpPr>
          <p:spPr>
            <a:xfrm rot="16200000">
              <a:off x="4690714" y="3331028"/>
              <a:ext cx="1542410" cy="369332"/>
            </a:xfrm>
            <a:prstGeom prst="rect">
              <a:avLst/>
            </a:prstGeom>
            <a:noFill/>
          </p:spPr>
          <p:txBody>
            <a:bodyPr wrap="none" rtlCol="0">
              <a:spAutoFit/>
            </a:bodyPr>
            <a:lstStyle/>
            <a:p>
              <a:r>
                <a:rPr lang="en-GB" dirty="0">
                  <a:latin typeface="Century Gothic" panose="020B0502020202020204" pitchFamily="34" charset="0"/>
                </a:rPr>
                <a:t>Multiple of 6</a:t>
              </a:r>
            </a:p>
          </p:txBody>
        </p:sp>
        <p:sp>
          <p:nvSpPr>
            <p:cNvPr id="8" name="TextBox 7">
              <a:extLst>
                <a:ext uri="{FF2B5EF4-FFF2-40B4-BE49-F238E27FC236}">
                  <a16:creationId xmlns:a16="http://schemas.microsoft.com/office/drawing/2014/main" id="{CEC00D13-FE2A-4059-9461-1D2AA3A2E870}"/>
                </a:ext>
              </a:extLst>
            </p:cNvPr>
            <p:cNvSpPr txBox="1"/>
            <p:nvPr/>
          </p:nvSpPr>
          <p:spPr>
            <a:xfrm rot="16200000">
              <a:off x="3306368" y="3331028"/>
              <a:ext cx="1542410" cy="369332"/>
            </a:xfrm>
            <a:prstGeom prst="rect">
              <a:avLst/>
            </a:prstGeom>
            <a:noFill/>
          </p:spPr>
          <p:txBody>
            <a:bodyPr wrap="none" rtlCol="0">
              <a:spAutoFit/>
            </a:bodyPr>
            <a:lstStyle/>
            <a:p>
              <a:r>
                <a:rPr lang="en-GB" dirty="0">
                  <a:latin typeface="Century Gothic" panose="020B0502020202020204" pitchFamily="34" charset="0"/>
                </a:rPr>
                <a:t>Multiple of 7</a:t>
              </a:r>
            </a:p>
          </p:txBody>
        </p:sp>
        <p:sp>
          <p:nvSpPr>
            <p:cNvPr id="9" name="TextBox 8">
              <a:extLst>
                <a:ext uri="{FF2B5EF4-FFF2-40B4-BE49-F238E27FC236}">
                  <a16:creationId xmlns:a16="http://schemas.microsoft.com/office/drawing/2014/main" id="{C7C8EC61-F7ED-460A-B3F2-1E30A61CD164}"/>
                </a:ext>
              </a:extLst>
            </p:cNvPr>
            <p:cNvSpPr txBox="1"/>
            <p:nvPr/>
          </p:nvSpPr>
          <p:spPr>
            <a:xfrm rot="16200000">
              <a:off x="2106688" y="3331028"/>
              <a:ext cx="1542410" cy="369332"/>
            </a:xfrm>
            <a:prstGeom prst="rect">
              <a:avLst/>
            </a:prstGeom>
            <a:noFill/>
          </p:spPr>
          <p:txBody>
            <a:bodyPr wrap="none" rtlCol="0">
              <a:spAutoFit/>
            </a:bodyPr>
            <a:lstStyle/>
            <a:p>
              <a:r>
                <a:rPr lang="en-GB" dirty="0">
                  <a:latin typeface="Century Gothic" panose="020B0502020202020204" pitchFamily="34" charset="0"/>
                </a:rPr>
                <a:t>Multiple of 8</a:t>
              </a:r>
            </a:p>
          </p:txBody>
        </p:sp>
      </p:grpSp>
    </p:spTree>
    <p:extLst>
      <p:ext uri="{BB962C8B-B14F-4D97-AF65-F5344CB8AC3E}">
        <p14:creationId xmlns:p14="http://schemas.microsoft.com/office/powerpoint/2010/main" val="27240376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241</TotalTime>
  <Words>491</Words>
  <Application>Microsoft Office PowerPoint</Application>
  <PresentationFormat>Widescreen</PresentationFormat>
  <Paragraphs>99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Hayton</dc:creator>
  <cp:lastModifiedBy>Robyn Hayton</cp:lastModifiedBy>
  <cp:revision>10</cp:revision>
  <cp:lastPrinted>2025-09-09T06:46:11Z</cp:lastPrinted>
  <dcterms:created xsi:type="dcterms:W3CDTF">2025-05-16T06:49:38Z</dcterms:created>
  <dcterms:modified xsi:type="dcterms:W3CDTF">2026-09-11T11:40:02Z</dcterms:modified>
</cp:coreProperties>
</file>