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9" r:id="rId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759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8"/>
          <p:cNvSpPr/>
          <p:nvPr/>
        </p:nvSpPr>
        <p:spPr>
          <a:xfrm>
            <a:off x="1005840" y="73152"/>
            <a:ext cx="10149840" cy="8595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u="sng" dirty="0">
                <a:solidFill>
                  <a:srgbClr val="1565C0"/>
                </a:solidFill>
                <a:uFill>
                  <a:solidFill>
                    <a:srgbClr val="1565C0"/>
                  </a:solidFill>
                </a:uFill>
                <a:latin typeface="Aptos" pitchFamily="34" charset="0"/>
                <a:ea typeface="Aptos" pitchFamily="34" charset="-122"/>
                <a:cs typeface="Aptos" pitchFamily="34" charset="-120"/>
              </a:rPr>
              <a:t>Progression of Skills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u="sng" dirty="0">
                <a:solidFill>
                  <a:srgbClr val="1565C0"/>
                </a:solidFill>
                <a:uFill>
                  <a:solidFill>
                    <a:srgbClr val="1565C0"/>
                  </a:solidFill>
                </a:uFill>
                <a:latin typeface="Aptos" pitchFamily="34" charset="0"/>
                <a:ea typeface="Aptos" pitchFamily="34" charset="-122"/>
                <a:cs typeface="Aptos" pitchFamily="34" charset="-120"/>
              </a:rPr>
              <a:t>Invasion Games/Striking &amp; Fielding Games/Ball Control</a:t>
            </a:r>
            <a:endParaRPr lang="en-US" sz="1900" dirty="0"/>
          </a:p>
        </p:txBody>
      </p:sp>
      <p:sp>
        <p:nvSpPr>
          <p:cNvPr id="11" name="Shape 9"/>
          <p:cNvSpPr/>
          <p:nvPr/>
        </p:nvSpPr>
        <p:spPr>
          <a:xfrm>
            <a:off x="118872" y="1051560"/>
            <a:ext cx="1490472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118872" y="1051560"/>
            <a:ext cx="1490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EYFS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1609344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1609344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1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3348228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3348228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2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087112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5087112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3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825996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825996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4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564880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8564880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5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10303764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10303764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6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118872" y="1417320"/>
            <a:ext cx="1490472" cy="5321808"/>
          </a:xfrm>
          <a:prstGeom prst="rect">
            <a:avLst/>
          </a:prstGeom>
          <a:solidFill>
            <a:srgbClr val="C8EEF5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182880" y="1508760"/>
            <a:ext cx="1362456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Collect &amp; control a ball with two hands.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Move a ball with feet, with minimal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and roll a variety of beanbags and larger balls to space.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a beanbag with minimal direction or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Attempt to stop a large ball sent to them using feet.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Run and stop when instructed, with minimal balance or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Travel around an area showing limited awareness of others.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Make simple decisions in response to a situation.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1609344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1673352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Drop and catch a ball after one bounce on the move.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Move a ball using different parts of the foot.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and roll towards a target with some varying techniques, and limited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Kick a stationary ball towards a stationary target.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Catch a beanbag and a medium-sized ball, with varying levels of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Run, stop and change direction with some balance and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Recognise space in relation to others.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Begin to use simple tactics with guidance.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3348228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3412236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Dribble a ball with two hands on the move.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Dibble a ball with some success, stopping it when required.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and roll towards a target using varying techniques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balance when kicking towards a target.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Catch an object passed to them, with and without a bounce.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Move to track a ball and stop it using feet with limited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Strike a ball using a racket.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Run, stop and change direction with balance and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Move to space to help score goals or limit others scoring.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simple tactics.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5087112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5151120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Dribble the ball with one hand with some control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Dribble a ball with feet with some control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throwing techniques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Kick towards a partner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Catch a ball passed to them using one and two hands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Receive a ball sent to them using different parts of the foot,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Strike a ball with varying techniques &amp;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direction with increasing speed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space with some success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simple tactics individually and within a team.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6825996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6890004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Link dribbling the ball with other actions with increasing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direction when dribbling with feet with some control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throwing techniques with increasing success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Kick with increasing success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Catch a ball passed to them using one and two hands with increasing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Receive a ball sent to them using different parts of the foot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Strike a ball using varying techniques with increasing accuracy.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direction to lose an opponent while maintaining some control of the ball,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Create and use space with some success in game situations.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simple tactics to help their team score or gain possession.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8564880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8628888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the direction of play while dribbling, with some control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Dribble with feet with some control under increasing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throwing techniques with some control under increasing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kicking techniques with some control under increasing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 game situations, catch and intercept a ball using one and two hands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Receive &amp; control a ball using different parts of the foot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Strike a ball with increased success, using a wider range of skills.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techniques to change direction to lose an opponent.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Create and use space for self and others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Understand the need for tactics and can identify when to use them in different situations.</a:t>
            </a:r>
            <a:endParaRPr lang="en-US" sz="850" dirty="0"/>
          </a:p>
        </p:txBody>
      </p:sp>
      <p:sp>
        <p:nvSpPr>
          <p:cNvPr id="37" name="Shape 35"/>
          <p:cNvSpPr/>
          <p:nvPr/>
        </p:nvSpPr>
        <p:spPr>
          <a:xfrm>
            <a:off x="10303764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10367772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the direction of play while dribbling, with control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dribbling techniques to maintain possession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variety of throwing techniques with control, under pressure, following tactical decisions made to find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and complete with success, the appropriate kicking technique with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 game situations, catch and intercept a ball using one and two hands with increasing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Receive &amp; control a ball with consideration to the next move.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Strike a ball using a wider range of skills to outwit an opponent. Apply these with increasing control under pressure.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Confidently use a variety of techniques to change direction to successfully outwit an opponent.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Effectively create and use space for self and others to outwit an opponent.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 collaboratively to create tactics within their team and evaluate the effectiveness of these.</a:t>
            </a:r>
            <a:endParaRPr lang="en-US" sz="85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C6E1589-6EB1-6910-23B8-3B3C9D3169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9" y="73152"/>
            <a:ext cx="761399" cy="91167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28AA38F-4394-DD0C-E704-FE45B5E49E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1931" y="73152"/>
            <a:ext cx="761399" cy="9116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8872" y="118872"/>
            <a:ext cx="7132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005840" y="73152"/>
            <a:ext cx="10149840" cy="8595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u="sng" dirty="0">
                <a:solidFill>
                  <a:srgbClr val="1565C0"/>
                </a:solidFill>
                <a:uFill>
                  <a:solidFill>
                    <a:srgbClr val="1565C0"/>
                  </a:solidFill>
                </a:uFill>
                <a:latin typeface="Aptos" pitchFamily="34" charset="0"/>
                <a:ea typeface="Aptos" pitchFamily="34" charset="-122"/>
                <a:cs typeface="Aptos" pitchFamily="34" charset="-120"/>
              </a:rPr>
              <a:t>Progression of Skills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u="sng" dirty="0">
                <a:solidFill>
                  <a:srgbClr val="1565C0"/>
                </a:solidFill>
                <a:uFill>
                  <a:solidFill>
                    <a:srgbClr val="1565C0"/>
                  </a:solidFill>
                </a:uFill>
                <a:latin typeface="Aptos" pitchFamily="34" charset="0"/>
                <a:ea typeface="Aptos" pitchFamily="34" charset="-122"/>
                <a:cs typeface="Aptos" pitchFamily="34" charset="-120"/>
              </a:rPr>
              <a:t>Fundamental Movement Skills/ Multi Skills/Athletics</a:t>
            </a:r>
            <a:endParaRPr lang="en-US" sz="1900" dirty="0"/>
          </a:p>
        </p:txBody>
      </p:sp>
      <p:sp>
        <p:nvSpPr>
          <p:cNvPr id="11" name="Shape 9"/>
          <p:cNvSpPr/>
          <p:nvPr/>
        </p:nvSpPr>
        <p:spPr>
          <a:xfrm>
            <a:off x="118872" y="1051560"/>
            <a:ext cx="1490472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118872" y="1051560"/>
            <a:ext cx="1490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EYFS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1609344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1609344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1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3348228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3348228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2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087112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5087112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3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825996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825996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4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564880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8564880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5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10303764" y="1051560"/>
            <a:ext cx="1738884" cy="365760"/>
          </a:xfrm>
          <a:prstGeom prst="rect">
            <a:avLst/>
          </a:prstGeom>
          <a:solidFill>
            <a:srgbClr val="1E90C8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10303764" y="1051560"/>
            <a:ext cx="17388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YEAR 6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118872" y="1417320"/>
            <a:ext cx="1490472" cy="5321808"/>
          </a:xfrm>
          <a:prstGeom prst="rect">
            <a:avLst/>
          </a:prstGeom>
          <a:solidFill>
            <a:srgbClr val="C8EEF5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182880" y="1508760"/>
            <a:ext cx="1362456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Run and stop, showing some control of direction and stopping.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Jump with bent knees, avoiding falling over.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different balls and beanbags into space, aiming for large targets but expecting minimal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Balance in a stationary position, and while moving.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Explore the coordination of different limbs, in a free play environment.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1609344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1673352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Attempt to run at different speeds, showing an awareness of peers &amp; technique.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Attempt to jump from two feet, and hop with some control, showing an awareness of technique.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towards a large target, with some success.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some control and balance when travelling at different speeds.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a basic understanding of balance and coordination when changing direction.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Explore the coordination of different limbs, in fun activities with basic challenges.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3348228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3412236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balance and coordination when running at different speeds, regularly avoiding peers and using effective technique.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Connect running and jumping movements with some control and balance.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hopping and jumping movements with some balance and control, demonstrating an awareness of technique.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some understanding of different throws.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control and balance when travelling at different speeds.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balance and coordination when changing direction.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coordination with increased control, with and without equipment.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5087112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5151120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balance, coordination and technique when running at different speeds, stopping with control, and consistently avoiding peers.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hopping and jumping actions, attempting different take offs and landings, while generally maintaining balance.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Jump for distance and height with an awareness of technique, balance and coordination.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a variety of shape &amp; size balls, or beanbags, at a target or for distance, changing action for accuracy and distance.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coordination of their body with increased consistency in a variety of activities.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6825996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6890004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Consistently show balance, coordination and technique when running at different speeds, stopping with control, and consistently avoiding peers.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hopping and jumping actions, including running as a transition in-between, attempting different take offs and landings, maintaining balance.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Jump for distance and height, showing balance and control.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Throw with some accuracy and power towards a target area.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good balance when performing other fundamental skills.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balance when changing direction at speed in combination with other skills.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Begin to co-ordinate their body at speed in response to a task.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8564880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8628888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Run at speed over longer distances or for longer periods of time.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an understanding of agility &amp; evasion, running in different directions at speed, and attempting changes of speed and changes of direction to avoid peers.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control at take-off and landing in more complex jumping activities, with running transitions in-between.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accuracy and power when throwing for distance, often hitting the target.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good balance and control when performing other fundamental skills.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Can coordinate a range of body parts at increased speed.</a:t>
            </a:r>
            <a:endParaRPr lang="en-US" sz="850" dirty="0"/>
          </a:p>
        </p:txBody>
      </p:sp>
      <p:sp>
        <p:nvSpPr>
          <p:cNvPr id="37" name="Shape 35"/>
          <p:cNvSpPr/>
          <p:nvPr/>
        </p:nvSpPr>
        <p:spPr>
          <a:xfrm>
            <a:off x="10303764" y="1417320"/>
            <a:ext cx="1738884" cy="5321808"/>
          </a:xfrm>
          <a:prstGeom prst="rect">
            <a:avLst/>
          </a:prstGeom>
          <a:solidFill>
            <a:srgbClr val="E8F8FC"/>
          </a:solidFill>
          <a:ln w="9525">
            <a:solidFill>
              <a:srgbClr val="7DD4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10367772" y="1508760"/>
            <a:ext cx="1610868" cy="5175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Demonstrate a controlled running technique over longer distances or for longer periods of time.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a clear understanding of agility &amp; evasion, running in different directions at speed, and changes of speed and changes of direction to avoid peers.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Transition between running, jumping and hopping actions with greater control and coordination.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Consistently show control at take-off and landing in more complex jumping activities, with running transitions in-between.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Show accuracy and good technique when throwing for distance, regularly hitting the target.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Change direction with a fluent action, transitioning smoothly between varying speeds &amp; directions.</a:t>
            </a:r>
            <a:endParaRPr lang="en-US" sz="850" dirty="0"/>
          </a:p>
          <a:p>
            <a:pPr marL="0" indent="0" algn="l">
              <a:buNone/>
            </a:pPr>
            <a:r>
              <a:rPr lang="en-US" sz="40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endParaRPr lang="en-US" sz="850" dirty="0"/>
          </a:p>
          <a:p>
            <a:pPr marL="0" indent="0" algn="l">
              <a:buNone/>
            </a:pPr>
            <a:r>
              <a:rPr lang="en-US" sz="850" dirty="0">
                <a:solidFill>
                  <a:srgbClr val="0D2B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Can coordinate a range of body parts with a fluent action at a speed appropriate to the challenge.</a:t>
            </a:r>
            <a:endParaRPr lang="en-US" sz="85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F144D0F-0BE1-162E-F157-6E3DC8646D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30" y="52410"/>
            <a:ext cx="811545" cy="97171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0769D28-47B3-94D9-D462-7F7610FD83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862" y="52410"/>
            <a:ext cx="811545" cy="97171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1589</Words>
  <Application>Microsoft Office PowerPoint</Application>
  <PresentationFormat>Widescreen</PresentationFormat>
  <Paragraphs>225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Aptos</vt:lpstr>
      <vt:lpstr>Arial</vt:lpstr>
      <vt:lpstr>Office Theme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Natasha Lax</cp:lastModifiedBy>
  <cp:revision>3</cp:revision>
  <dcterms:created xsi:type="dcterms:W3CDTF">2026-06-04T06:51:00Z</dcterms:created>
  <dcterms:modified xsi:type="dcterms:W3CDTF">2026-06-26T07:57:16Z</dcterms:modified>
</cp:coreProperties>
</file>